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omments/modernComment_E2E_C75DAC43.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1" r:id="rId4"/>
    <p:sldMasterId id="2147483747" r:id="rId5"/>
  </p:sldMasterIdLst>
  <p:notesMasterIdLst>
    <p:notesMasterId r:id="rId30"/>
  </p:notesMasterIdLst>
  <p:handoutMasterIdLst>
    <p:handoutMasterId r:id="rId31"/>
  </p:handoutMasterIdLst>
  <p:sldIdLst>
    <p:sldId id="1140" r:id="rId6"/>
    <p:sldId id="3635" r:id="rId7"/>
    <p:sldId id="3630" r:id="rId8"/>
    <p:sldId id="3624" r:id="rId9"/>
    <p:sldId id="3626" r:id="rId10"/>
    <p:sldId id="3628" r:id="rId11"/>
    <p:sldId id="3634" r:id="rId12"/>
    <p:sldId id="3627" r:id="rId13"/>
    <p:sldId id="3629" r:id="rId14"/>
    <p:sldId id="3631" r:id="rId15"/>
    <p:sldId id="3594" r:id="rId16"/>
    <p:sldId id="3373" r:id="rId17"/>
    <p:sldId id="3617" r:id="rId18"/>
    <p:sldId id="303" r:id="rId19"/>
    <p:sldId id="3621" r:id="rId20"/>
    <p:sldId id="3622" r:id="rId21"/>
    <p:sldId id="3326" r:id="rId22"/>
    <p:sldId id="3605" r:id="rId23"/>
    <p:sldId id="256" r:id="rId24"/>
    <p:sldId id="3506" r:id="rId25"/>
    <p:sldId id="1631" r:id="rId26"/>
    <p:sldId id="1174" r:id="rId27"/>
    <p:sldId id="3633" r:id="rId28"/>
    <p:sldId id="3632" r:id="rId29"/>
  </p:sldIdLst>
  <p:sldSz cx="9144000" cy="6858000" type="screen4x3"/>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E5DC54-BF59-449D-A80A-4D7D63ECBEE5}">
          <p14:sldIdLst>
            <p14:sldId id="1140"/>
            <p14:sldId id="3635"/>
            <p14:sldId id="3630"/>
            <p14:sldId id="3624"/>
            <p14:sldId id="3626"/>
            <p14:sldId id="3628"/>
            <p14:sldId id="3634"/>
            <p14:sldId id="3627"/>
            <p14:sldId id="3629"/>
            <p14:sldId id="3631"/>
            <p14:sldId id="3594"/>
            <p14:sldId id="3373"/>
            <p14:sldId id="3617"/>
            <p14:sldId id="303"/>
            <p14:sldId id="3621"/>
            <p14:sldId id="3622"/>
            <p14:sldId id="3326"/>
            <p14:sldId id="3605"/>
            <p14:sldId id="256"/>
            <p14:sldId id="3506"/>
            <p14:sldId id="1631"/>
            <p14:sldId id="1174"/>
            <p14:sldId id="3633"/>
            <p14:sldId id="3632"/>
          </p14:sldIdLst>
        </p14:section>
      </p14:sectionLst>
    </p:ext>
    <p:ext uri="{EFAFB233-063F-42B5-8137-9DF3F51BA10A}">
      <p15:sldGuideLst xmlns:p15="http://schemas.microsoft.com/office/powerpoint/2012/main">
        <p15:guide id="2" pos="2878">
          <p15:clr>
            <a:srgbClr val="A4A3A4"/>
          </p15:clr>
        </p15:guide>
        <p15:guide id="3" orient="horz" pos="2424" userDrawn="1">
          <p15:clr>
            <a:srgbClr val="A4A3A4"/>
          </p15:clr>
        </p15:guide>
      </p15:sldGuideLst>
    </p:ext>
    <p:ext uri="{2D200454-40CA-4A62-9FC3-DE9A4176ACB9}">
      <p15:notesGuideLst xmlns:p15="http://schemas.microsoft.com/office/powerpoint/2012/main">
        <p15:guide id="1" orient="horz" pos="2933" userDrawn="1">
          <p15:clr>
            <a:srgbClr val="A4A3A4"/>
          </p15:clr>
        </p15:guide>
        <p15:guide id="2" pos="221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3043C61-68BF-EBAE-BAAC-A471879D7DDA}" name="Michael Spead" initials="MS" userId="S::MSPEAD@MITRE.ORG::3ace959e-eb8c-4031-919e-c62ab694ce3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tewart, Kimberly" initials="SK" lastIdx="18" clrIdx="0">
    <p:extLst>
      <p:ext uri="{19B8F6BF-5375-455C-9EA6-DF929625EA0E}">
        <p15:presenceInfo xmlns:p15="http://schemas.microsoft.com/office/powerpoint/2012/main" userId="S-1-5-21-1123345937-2083238622-1641482502-132176" providerId="AD"/>
      </p:ext>
    </p:extLst>
  </p:cmAuthor>
  <p:cmAuthor id="2" name="Abi-Najm, Phil" initials="AP" lastIdx="7" clrIdx="1">
    <p:extLst>
      <p:ext uri="{19B8F6BF-5375-455C-9EA6-DF929625EA0E}">
        <p15:presenceInfo xmlns:p15="http://schemas.microsoft.com/office/powerpoint/2012/main" userId="S-1-5-21-1123345937-2083238622-1641482502-15358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FFD9"/>
    <a:srgbClr val="E6FFE6"/>
    <a:srgbClr val="2660F7"/>
    <a:srgbClr val="304775"/>
    <a:srgbClr val="2B4A76"/>
    <a:srgbClr val="ED4698"/>
    <a:srgbClr val="09173F"/>
    <a:srgbClr val="000F5D"/>
    <a:srgbClr val="21405F"/>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595" autoAdjust="0"/>
  </p:normalViewPr>
  <p:slideViewPr>
    <p:cSldViewPr snapToGrid="0">
      <p:cViewPr>
        <p:scale>
          <a:sx n="59" d="100"/>
          <a:sy n="59" d="100"/>
        </p:scale>
        <p:origin x="1452" y="48"/>
      </p:cViewPr>
      <p:guideLst>
        <p:guide pos="2878"/>
        <p:guide orient="horz" pos="2424"/>
      </p:guideLst>
    </p:cSldViewPr>
  </p:slideViewPr>
  <p:notesTextViewPr>
    <p:cViewPr>
      <p:scale>
        <a:sx n="1" d="1"/>
        <a:sy n="1" d="1"/>
      </p:scale>
      <p:origin x="0" y="0"/>
    </p:cViewPr>
  </p:notesTextViewPr>
  <p:sorterViewPr>
    <p:cViewPr>
      <p:scale>
        <a:sx n="125" d="100"/>
        <a:sy n="125" d="100"/>
      </p:scale>
      <p:origin x="0" y="-162"/>
    </p:cViewPr>
  </p:sorterViewPr>
  <p:notesViewPr>
    <p:cSldViewPr snapToGrid="0">
      <p:cViewPr varScale="1">
        <p:scale>
          <a:sx n="79" d="100"/>
          <a:sy n="79" d="100"/>
        </p:scale>
        <p:origin x="2052" y="51"/>
      </p:cViewPr>
      <p:guideLst>
        <p:guide orient="horz" pos="2933"/>
        <p:guide pos="221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omments/modernComment_E2E_C75DAC43.xml><?xml version="1.0" encoding="utf-8"?>
<p188:cmLst xmlns:a="http://schemas.openxmlformats.org/drawingml/2006/main" xmlns:r="http://schemas.openxmlformats.org/officeDocument/2006/relationships" xmlns:p188="http://schemas.microsoft.com/office/powerpoint/2018/8/main">
  <p188:cm id="{5FF0DEFD-CDF7-4807-AEFD-69D281B4FBC6}" authorId="{93043C61-68BF-EBAE-BAAC-A471879D7DDA}" created="2022-04-19T18:45:15.327">
    <ac:txMkLst xmlns:ac="http://schemas.microsoft.com/office/drawing/2013/main/command">
      <pc:docMk xmlns:pc="http://schemas.microsoft.com/office/powerpoint/2013/main/command"/>
      <pc:sldMk xmlns:pc="http://schemas.microsoft.com/office/powerpoint/2013/main/command" cId="3344804931" sldId="3630"/>
      <ac:spMk id="3" creationId="{2680BA1A-1618-4922-AFE5-3F35798DB51E}"/>
      <ac:txMk cp="25" len="13">
        <ac:context len="39" hash="1926797577"/>
      </ac:txMk>
    </ac:txMkLst>
    <p188:pos x="7066237" y="424543"/>
    <p188:txBody>
      <a:bodyPr/>
      <a:lstStyle/>
      <a:p>
        <a:r>
          <a:rPr lang="en-US"/>
          <a:t>Include a bio slide and look where you can reduce.  </a:t>
        </a:r>
      </a:p>
    </p188:txBody>
  </p188:cm>
</p188:cmLst>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952D5C-8A2D-4C75-A65B-4719E636989B}"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833EBAE5-ADDA-4A0B-B5DB-38742D586278}">
      <dgm:prSet custT="1"/>
      <dgm:spPr/>
      <dgm:t>
        <a:bodyPr/>
        <a:lstStyle/>
        <a:p>
          <a:r>
            <a:rPr lang="en-US" sz="1400" dirty="0"/>
            <a:t>You will need to learn how to interpret and act on different metrics (e.g. velocity, cumulative flow, burndowns, cost per Agile team, deployment frequency, lead time)</a:t>
          </a:r>
        </a:p>
      </dgm:t>
    </dgm:pt>
    <dgm:pt modelId="{3DB3EE40-3480-4483-986A-B6F6F02DB551}" type="parTrans" cxnId="{1FBCF89D-049C-4D07-A8E1-9B7CDB966ED3}">
      <dgm:prSet/>
      <dgm:spPr/>
      <dgm:t>
        <a:bodyPr/>
        <a:lstStyle/>
        <a:p>
          <a:endParaRPr lang="en-US" sz="1400">
            <a:solidFill>
              <a:schemeClr val="tx1"/>
            </a:solidFill>
          </a:endParaRPr>
        </a:p>
      </dgm:t>
    </dgm:pt>
    <dgm:pt modelId="{2871D7A7-938C-46F0-8A7B-E6B63B546CC2}" type="sibTrans" cxnId="{1FBCF89D-049C-4D07-A8E1-9B7CDB966ED3}">
      <dgm:prSet/>
      <dgm:spPr/>
      <dgm:t>
        <a:bodyPr/>
        <a:lstStyle/>
        <a:p>
          <a:endParaRPr lang="en-US" sz="1400">
            <a:solidFill>
              <a:schemeClr val="tx1"/>
            </a:solidFill>
          </a:endParaRPr>
        </a:p>
      </dgm:t>
    </dgm:pt>
    <dgm:pt modelId="{3C12A603-0F39-4E54-AA59-06DF48D0E3CE}">
      <dgm:prSet custT="1"/>
      <dgm:spPr/>
      <dgm:t>
        <a:bodyPr/>
        <a:lstStyle/>
        <a:p>
          <a:r>
            <a:rPr lang="en-US" sz="1400" dirty="0"/>
            <a:t>Don’t boil the ocean - focus on metrics that provide the most valuable insight.</a:t>
          </a:r>
        </a:p>
      </dgm:t>
    </dgm:pt>
    <dgm:pt modelId="{FFC31F4D-B223-4F0E-B26D-75B6307458FB}" type="parTrans" cxnId="{AA82FD94-DDEF-4E5B-A7CB-8943214D2EB3}">
      <dgm:prSet/>
      <dgm:spPr/>
      <dgm:t>
        <a:bodyPr/>
        <a:lstStyle/>
        <a:p>
          <a:endParaRPr lang="en-US" sz="1400">
            <a:solidFill>
              <a:schemeClr val="tx1"/>
            </a:solidFill>
          </a:endParaRPr>
        </a:p>
      </dgm:t>
    </dgm:pt>
    <dgm:pt modelId="{CB162BD3-8656-401A-97F2-C16DACC64895}" type="sibTrans" cxnId="{AA82FD94-DDEF-4E5B-A7CB-8943214D2EB3}">
      <dgm:prSet/>
      <dgm:spPr/>
      <dgm:t>
        <a:bodyPr/>
        <a:lstStyle/>
        <a:p>
          <a:endParaRPr lang="en-US" sz="1400">
            <a:solidFill>
              <a:schemeClr val="tx1"/>
            </a:solidFill>
          </a:endParaRPr>
        </a:p>
      </dgm:t>
    </dgm:pt>
    <dgm:pt modelId="{4824B05B-D2F0-48D9-8236-23101A7A6C9A}">
      <dgm:prSet custT="1"/>
      <dgm:spPr/>
      <dgm:t>
        <a:bodyPr/>
        <a:lstStyle/>
        <a:p>
          <a:r>
            <a:rPr lang="en-US" sz="1400" dirty="0"/>
            <a:t>Teams should review metrics routinely to identify continuous improvement opportunities.</a:t>
          </a:r>
        </a:p>
      </dgm:t>
    </dgm:pt>
    <dgm:pt modelId="{F298238F-9EF8-41F1-993B-8D9942B20B3B}" type="parTrans" cxnId="{C49A4CE5-FACC-4100-9665-C1F65F081E66}">
      <dgm:prSet/>
      <dgm:spPr/>
      <dgm:t>
        <a:bodyPr/>
        <a:lstStyle/>
        <a:p>
          <a:endParaRPr lang="en-US" sz="1400">
            <a:solidFill>
              <a:schemeClr val="tx1"/>
            </a:solidFill>
          </a:endParaRPr>
        </a:p>
      </dgm:t>
    </dgm:pt>
    <dgm:pt modelId="{854EE335-C151-44C0-8CAF-119A2CF33A64}" type="sibTrans" cxnId="{C49A4CE5-FACC-4100-9665-C1F65F081E66}">
      <dgm:prSet/>
      <dgm:spPr/>
      <dgm:t>
        <a:bodyPr/>
        <a:lstStyle/>
        <a:p>
          <a:endParaRPr lang="en-US" sz="1400">
            <a:solidFill>
              <a:schemeClr val="tx1"/>
            </a:solidFill>
          </a:endParaRPr>
        </a:p>
      </dgm:t>
    </dgm:pt>
    <dgm:pt modelId="{20B557CB-E66A-47DC-BD02-16F6EEE52CB5}">
      <dgm:prSet custT="1"/>
      <dgm:spPr/>
      <dgm:t>
        <a:bodyPr/>
        <a:lstStyle/>
        <a:p>
          <a:r>
            <a:rPr lang="en-US" sz="1400" dirty="0"/>
            <a:t>Agile metrics are highly focused on value delivery, team performance, and quality over cost/schedule. </a:t>
          </a:r>
        </a:p>
      </dgm:t>
    </dgm:pt>
    <dgm:pt modelId="{B08F8380-AC6C-4AA1-BE16-27BF74000B4D}" type="parTrans" cxnId="{5AB7A2AE-D1B0-4EDF-8933-295F7EA94199}">
      <dgm:prSet/>
      <dgm:spPr/>
      <dgm:t>
        <a:bodyPr/>
        <a:lstStyle/>
        <a:p>
          <a:endParaRPr lang="en-US"/>
        </a:p>
      </dgm:t>
    </dgm:pt>
    <dgm:pt modelId="{F9DB1C58-02A1-478F-BFEA-BE8D021C11F4}" type="sibTrans" cxnId="{5AB7A2AE-D1B0-4EDF-8933-295F7EA94199}">
      <dgm:prSet/>
      <dgm:spPr/>
      <dgm:t>
        <a:bodyPr/>
        <a:lstStyle/>
        <a:p>
          <a:endParaRPr lang="en-US"/>
        </a:p>
      </dgm:t>
    </dgm:pt>
    <dgm:pt modelId="{FFB53E21-0E66-44CF-8D5D-9B3F42A95C9B}">
      <dgm:prSet custT="1"/>
      <dgm:spPr/>
      <dgm:t>
        <a:bodyPr/>
        <a:lstStyle/>
        <a:p>
          <a:r>
            <a:rPr lang="en-US" sz="1400" dirty="0"/>
            <a:t>Waterfall fixes scope and estimates cost/schedule. Agile fixes cost/schedule and estimates scope that will be delivered. Since Agile estimates and fixes different elements, it emphasizes different metrics than predictive/waterfall. </a:t>
          </a:r>
        </a:p>
      </dgm:t>
    </dgm:pt>
    <dgm:pt modelId="{F5AABA3E-2485-4E5F-AF90-3FBB741A2A99}" type="parTrans" cxnId="{B8993639-B627-4E74-BF2F-8E2657220668}">
      <dgm:prSet/>
      <dgm:spPr/>
      <dgm:t>
        <a:bodyPr/>
        <a:lstStyle/>
        <a:p>
          <a:endParaRPr lang="en-US"/>
        </a:p>
      </dgm:t>
    </dgm:pt>
    <dgm:pt modelId="{F74F5FF4-C7BA-4BA9-94D7-C3CC1122FCC3}" type="sibTrans" cxnId="{B8993639-B627-4E74-BF2F-8E2657220668}">
      <dgm:prSet/>
      <dgm:spPr/>
      <dgm:t>
        <a:bodyPr/>
        <a:lstStyle/>
        <a:p>
          <a:endParaRPr lang="en-US"/>
        </a:p>
      </dgm:t>
    </dgm:pt>
    <dgm:pt modelId="{1B303A1A-FCD6-4A5B-A332-2321E54A9C41}">
      <dgm:prSet custT="1"/>
      <dgm:spPr/>
      <dgm:t>
        <a:bodyPr/>
        <a:lstStyle/>
        <a:p>
          <a:r>
            <a:rPr lang="en-US" sz="1400" dirty="0"/>
            <a:t>Focus on actual results in real-time versus lagging metrics to provide decision-makers with actionable information.</a:t>
          </a:r>
        </a:p>
      </dgm:t>
    </dgm:pt>
    <dgm:pt modelId="{A50C2251-6AAD-4C8E-9D1B-5B27D73C55E3}" type="parTrans" cxnId="{C6572423-F1F8-47C5-8563-C73472E7C0C7}">
      <dgm:prSet/>
      <dgm:spPr/>
      <dgm:t>
        <a:bodyPr/>
        <a:lstStyle/>
        <a:p>
          <a:endParaRPr lang="en-US"/>
        </a:p>
      </dgm:t>
    </dgm:pt>
    <dgm:pt modelId="{E36FBC73-6E25-429D-AF0C-4B2C8B405CAE}" type="sibTrans" cxnId="{C6572423-F1F8-47C5-8563-C73472E7C0C7}">
      <dgm:prSet/>
      <dgm:spPr/>
      <dgm:t>
        <a:bodyPr/>
        <a:lstStyle/>
        <a:p>
          <a:endParaRPr lang="en-US"/>
        </a:p>
      </dgm:t>
    </dgm:pt>
    <dgm:pt modelId="{9F35CD5A-A103-4316-BD15-49A053B45007}">
      <dgm:prSet custT="1"/>
      <dgm:spPr/>
      <dgm:t>
        <a:bodyPr/>
        <a:lstStyle/>
        <a:p>
          <a:r>
            <a:rPr lang="en-US" sz="1400" dirty="0"/>
            <a:t>Agile leverages low-cost automated metrics versus labor intensive mechanisms (e.g., IMS, EVM). </a:t>
          </a:r>
        </a:p>
      </dgm:t>
    </dgm:pt>
    <dgm:pt modelId="{EBBD2786-4C96-4BDB-857D-78691924971D}" type="parTrans" cxnId="{331C8B57-D526-4275-B7F7-BA8ED0F436F8}">
      <dgm:prSet/>
      <dgm:spPr/>
      <dgm:t>
        <a:bodyPr/>
        <a:lstStyle/>
        <a:p>
          <a:endParaRPr lang="en-US"/>
        </a:p>
      </dgm:t>
    </dgm:pt>
    <dgm:pt modelId="{AD7DFBE7-1C25-4D9E-A893-DB3AF0F799AA}" type="sibTrans" cxnId="{331C8B57-D526-4275-B7F7-BA8ED0F436F8}">
      <dgm:prSet/>
      <dgm:spPr/>
      <dgm:t>
        <a:bodyPr/>
        <a:lstStyle/>
        <a:p>
          <a:endParaRPr lang="en-US"/>
        </a:p>
      </dgm:t>
    </dgm:pt>
    <dgm:pt modelId="{70223522-1594-417F-841C-7BCAB5D59626}">
      <dgm:prSet custT="1"/>
      <dgm:spPr/>
      <dgm:t>
        <a:bodyPr/>
        <a:lstStyle/>
        <a:p>
          <a:r>
            <a:rPr lang="en-US" sz="1400" dirty="0"/>
            <a:t>Safety is reinforced where metrics are used to identify and solve problems (not to punish or blame). </a:t>
          </a:r>
        </a:p>
      </dgm:t>
    </dgm:pt>
    <dgm:pt modelId="{7F66B813-8DD2-401B-B617-071318585315}" type="sibTrans" cxnId="{FC8572AF-4A81-47D1-918A-CC838214E411}">
      <dgm:prSet/>
      <dgm:spPr/>
      <dgm:t>
        <a:bodyPr/>
        <a:lstStyle/>
        <a:p>
          <a:endParaRPr lang="en-US" sz="1400">
            <a:solidFill>
              <a:schemeClr val="tx1"/>
            </a:solidFill>
          </a:endParaRPr>
        </a:p>
      </dgm:t>
    </dgm:pt>
    <dgm:pt modelId="{73BF6E7D-A2B3-499C-8BA4-693111E9BAAD}" type="parTrans" cxnId="{FC8572AF-4A81-47D1-918A-CC838214E411}">
      <dgm:prSet/>
      <dgm:spPr/>
      <dgm:t>
        <a:bodyPr/>
        <a:lstStyle/>
        <a:p>
          <a:endParaRPr lang="en-US" sz="1400">
            <a:solidFill>
              <a:schemeClr val="tx1"/>
            </a:solidFill>
          </a:endParaRPr>
        </a:p>
      </dgm:t>
    </dgm:pt>
    <dgm:pt modelId="{8C7B184E-0E96-458F-B051-EB696DD0E9A2}">
      <dgm:prSet custT="1"/>
      <dgm:spPr/>
      <dgm:t>
        <a:bodyPr/>
        <a:lstStyle/>
        <a:p>
          <a:r>
            <a:rPr lang="en-US" sz="1400" dirty="0"/>
            <a:t>Establish a blameless/safe culture to experiment, fail fast, continuously improve, and share knowledge.  </a:t>
          </a:r>
        </a:p>
      </dgm:t>
    </dgm:pt>
    <dgm:pt modelId="{02A460A5-20B3-49E3-9AC2-6B693950E578}" type="parTrans" cxnId="{F14DE6CE-1E9D-44E0-B0A7-7C89B5899E0F}">
      <dgm:prSet/>
      <dgm:spPr/>
      <dgm:t>
        <a:bodyPr/>
        <a:lstStyle/>
        <a:p>
          <a:endParaRPr lang="en-US"/>
        </a:p>
      </dgm:t>
    </dgm:pt>
    <dgm:pt modelId="{72BAD079-87E4-4E31-B2A7-2E6797E5FE73}" type="sibTrans" cxnId="{F14DE6CE-1E9D-44E0-B0A7-7C89B5899E0F}">
      <dgm:prSet/>
      <dgm:spPr/>
      <dgm:t>
        <a:bodyPr/>
        <a:lstStyle/>
        <a:p>
          <a:endParaRPr lang="en-US"/>
        </a:p>
      </dgm:t>
    </dgm:pt>
    <dgm:pt modelId="{13BD6425-0BAD-495E-AA36-6F2AB0D8E0A3}" type="pres">
      <dgm:prSet presAssocID="{48952D5C-8A2D-4C75-A65B-4719E636989B}" presName="diagram" presStyleCnt="0">
        <dgm:presLayoutVars>
          <dgm:dir/>
          <dgm:resizeHandles val="exact"/>
        </dgm:presLayoutVars>
      </dgm:prSet>
      <dgm:spPr/>
    </dgm:pt>
    <dgm:pt modelId="{E4A9F9A2-17D4-4A88-949D-F3BD237CBCB8}" type="pres">
      <dgm:prSet presAssocID="{FFB53E21-0E66-44CF-8D5D-9B3F42A95C9B}" presName="node" presStyleLbl="node1" presStyleIdx="0" presStyleCnt="9">
        <dgm:presLayoutVars>
          <dgm:bulletEnabled val="1"/>
        </dgm:presLayoutVars>
      </dgm:prSet>
      <dgm:spPr/>
    </dgm:pt>
    <dgm:pt modelId="{B27E60E1-73CE-4268-98CE-63EE80C567F0}" type="pres">
      <dgm:prSet presAssocID="{F74F5FF4-C7BA-4BA9-94D7-C3CC1122FCC3}" presName="sibTrans" presStyleCnt="0"/>
      <dgm:spPr/>
    </dgm:pt>
    <dgm:pt modelId="{B33820D2-7736-4B94-B43F-D9DD3083BB55}" type="pres">
      <dgm:prSet presAssocID="{20B557CB-E66A-47DC-BD02-16F6EEE52CB5}" presName="node" presStyleLbl="node1" presStyleIdx="1" presStyleCnt="9">
        <dgm:presLayoutVars>
          <dgm:bulletEnabled val="1"/>
        </dgm:presLayoutVars>
      </dgm:prSet>
      <dgm:spPr/>
    </dgm:pt>
    <dgm:pt modelId="{00E60E85-5780-46A8-B2EC-86A4D3BADF91}" type="pres">
      <dgm:prSet presAssocID="{F9DB1C58-02A1-478F-BFEA-BE8D021C11F4}" presName="sibTrans" presStyleCnt="0"/>
      <dgm:spPr/>
    </dgm:pt>
    <dgm:pt modelId="{7CC4C3AE-2FF4-4DA1-8FE3-D33AA8FA4735}" type="pres">
      <dgm:prSet presAssocID="{9F35CD5A-A103-4316-BD15-49A053B45007}" presName="node" presStyleLbl="node1" presStyleIdx="2" presStyleCnt="9">
        <dgm:presLayoutVars>
          <dgm:bulletEnabled val="1"/>
        </dgm:presLayoutVars>
      </dgm:prSet>
      <dgm:spPr/>
    </dgm:pt>
    <dgm:pt modelId="{673ACD51-09F4-42C0-9A55-8A57A845FDD7}" type="pres">
      <dgm:prSet presAssocID="{AD7DFBE7-1C25-4D9E-A893-DB3AF0F799AA}" presName="sibTrans" presStyleCnt="0"/>
      <dgm:spPr/>
    </dgm:pt>
    <dgm:pt modelId="{0BAAFC4F-5C13-4876-B4A4-563823BA93E0}" type="pres">
      <dgm:prSet presAssocID="{1B303A1A-FCD6-4A5B-A332-2321E54A9C41}" presName="node" presStyleLbl="node1" presStyleIdx="3" presStyleCnt="9">
        <dgm:presLayoutVars>
          <dgm:bulletEnabled val="1"/>
        </dgm:presLayoutVars>
      </dgm:prSet>
      <dgm:spPr/>
    </dgm:pt>
    <dgm:pt modelId="{F79DC220-3A0F-46FE-B3F4-0069CABC4CC1}" type="pres">
      <dgm:prSet presAssocID="{E36FBC73-6E25-429D-AF0C-4B2C8B405CAE}" presName="sibTrans" presStyleCnt="0"/>
      <dgm:spPr/>
    </dgm:pt>
    <dgm:pt modelId="{97E9C163-7B24-482C-ABD8-40145FB272B9}" type="pres">
      <dgm:prSet presAssocID="{833EBAE5-ADDA-4A0B-B5DB-38742D586278}" presName="node" presStyleLbl="node1" presStyleIdx="4" presStyleCnt="9">
        <dgm:presLayoutVars>
          <dgm:bulletEnabled val="1"/>
        </dgm:presLayoutVars>
      </dgm:prSet>
      <dgm:spPr/>
    </dgm:pt>
    <dgm:pt modelId="{695EE25A-042C-45EE-B190-08580FAFCC37}" type="pres">
      <dgm:prSet presAssocID="{2871D7A7-938C-46F0-8A7B-E6B63B546CC2}" presName="sibTrans" presStyleCnt="0"/>
      <dgm:spPr/>
    </dgm:pt>
    <dgm:pt modelId="{C41EC4C5-2549-436F-97A6-06FC4A48F286}" type="pres">
      <dgm:prSet presAssocID="{3C12A603-0F39-4E54-AA59-06DF48D0E3CE}" presName="node" presStyleLbl="node1" presStyleIdx="5" presStyleCnt="9">
        <dgm:presLayoutVars>
          <dgm:bulletEnabled val="1"/>
        </dgm:presLayoutVars>
      </dgm:prSet>
      <dgm:spPr/>
    </dgm:pt>
    <dgm:pt modelId="{30C01243-DE34-41FD-B156-C6C8A03AA276}" type="pres">
      <dgm:prSet presAssocID="{CB162BD3-8656-401A-97F2-C16DACC64895}" presName="sibTrans" presStyleCnt="0"/>
      <dgm:spPr/>
    </dgm:pt>
    <dgm:pt modelId="{B5687B78-1712-48FD-92C7-D7A7BA883409}" type="pres">
      <dgm:prSet presAssocID="{8C7B184E-0E96-458F-B051-EB696DD0E9A2}" presName="node" presStyleLbl="node1" presStyleIdx="6" presStyleCnt="9">
        <dgm:presLayoutVars>
          <dgm:bulletEnabled val="1"/>
        </dgm:presLayoutVars>
      </dgm:prSet>
      <dgm:spPr/>
    </dgm:pt>
    <dgm:pt modelId="{3326E1B6-8FEA-4192-BBE1-9C32C9453154}" type="pres">
      <dgm:prSet presAssocID="{72BAD079-87E4-4E31-B2A7-2E6797E5FE73}" presName="sibTrans" presStyleCnt="0"/>
      <dgm:spPr/>
    </dgm:pt>
    <dgm:pt modelId="{CED3445D-1EBF-468E-B9D9-4AB92CFC945E}" type="pres">
      <dgm:prSet presAssocID="{70223522-1594-417F-841C-7BCAB5D59626}" presName="node" presStyleLbl="node1" presStyleIdx="7" presStyleCnt="9">
        <dgm:presLayoutVars>
          <dgm:bulletEnabled val="1"/>
        </dgm:presLayoutVars>
      </dgm:prSet>
      <dgm:spPr/>
    </dgm:pt>
    <dgm:pt modelId="{C88087DA-03DF-46C4-B229-07A2607CA354}" type="pres">
      <dgm:prSet presAssocID="{7F66B813-8DD2-401B-B617-071318585315}" presName="sibTrans" presStyleCnt="0"/>
      <dgm:spPr/>
    </dgm:pt>
    <dgm:pt modelId="{2A88ACF6-FB6A-4904-B47C-36067115FF47}" type="pres">
      <dgm:prSet presAssocID="{4824B05B-D2F0-48D9-8236-23101A7A6C9A}" presName="node" presStyleLbl="node1" presStyleIdx="8" presStyleCnt="9">
        <dgm:presLayoutVars>
          <dgm:bulletEnabled val="1"/>
        </dgm:presLayoutVars>
      </dgm:prSet>
      <dgm:spPr/>
    </dgm:pt>
  </dgm:ptLst>
  <dgm:cxnLst>
    <dgm:cxn modelId="{DF613E11-8DFD-4D2E-85D7-32CAC5AE6673}" type="presOf" srcId="{833EBAE5-ADDA-4A0B-B5DB-38742D586278}" destId="{97E9C163-7B24-482C-ABD8-40145FB272B9}" srcOrd="0" destOrd="0" presId="urn:microsoft.com/office/officeart/2005/8/layout/default"/>
    <dgm:cxn modelId="{C6572423-F1F8-47C5-8563-C73472E7C0C7}" srcId="{48952D5C-8A2D-4C75-A65B-4719E636989B}" destId="{1B303A1A-FCD6-4A5B-A332-2321E54A9C41}" srcOrd="3" destOrd="0" parTransId="{A50C2251-6AAD-4C8E-9D1B-5B27D73C55E3}" sibTransId="{E36FBC73-6E25-429D-AF0C-4B2C8B405CAE}"/>
    <dgm:cxn modelId="{D6396E33-4B58-4475-8BA8-C8DDE3FB18E3}" type="presOf" srcId="{8C7B184E-0E96-458F-B051-EB696DD0E9A2}" destId="{B5687B78-1712-48FD-92C7-D7A7BA883409}" srcOrd="0" destOrd="0" presId="urn:microsoft.com/office/officeart/2005/8/layout/default"/>
    <dgm:cxn modelId="{0536A834-8714-4483-89FF-8649575981D3}" type="presOf" srcId="{4824B05B-D2F0-48D9-8236-23101A7A6C9A}" destId="{2A88ACF6-FB6A-4904-B47C-36067115FF47}" srcOrd="0" destOrd="0" presId="urn:microsoft.com/office/officeart/2005/8/layout/default"/>
    <dgm:cxn modelId="{B8993639-B627-4E74-BF2F-8E2657220668}" srcId="{48952D5C-8A2D-4C75-A65B-4719E636989B}" destId="{FFB53E21-0E66-44CF-8D5D-9B3F42A95C9B}" srcOrd="0" destOrd="0" parTransId="{F5AABA3E-2485-4E5F-AF90-3FBB741A2A99}" sibTransId="{F74F5FF4-C7BA-4BA9-94D7-C3CC1122FCC3}"/>
    <dgm:cxn modelId="{C812BE62-9D9B-4746-82AD-4015591A6E2B}" type="presOf" srcId="{1B303A1A-FCD6-4A5B-A332-2321E54A9C41}" destId="{0BAAFC4F-5C13-4876-B4A4-563823BA93E0}" srcOrd="0" destOrd="0" presId="urn:microsoft.com/office/officeart/2005/8/layout/default"/>
    <dgm:cxn modelId="{331C8B57-D526-4275-B7F7-BA8ED0F436F8}" srcId="{48952D5C-8A2D-4C75-A65B-4719E636989B}" destId="{9F35CD5A-A103-4316-BD15-49A053B45007}" srcOrd="2" destOrd="0" parTransId="{EBBD2786-4C96-4BDB-857D-78691924971D}" sibTransId="{AD7DFBE7-1C25-4D9E-A893-DB3AF0F799AA}"/>
    <dgm:cxn modelId="{428F4B88-5162-4CE3-9A77-305FA5591FFA}" type="presOf" srcId="{70223522-1594-417F-841C-7BCAB5D59626}" destId="{CED3445D-1EBF-468E-B9D9-4AB92CFC945E}" srcOrd="0" destOrd="0" presId="urn:microsoft.com/office/officeart/2005/8/layout/default"/>
    <dgm:cxn modelId="{AA82FD94-DDEF-4E5B-A7CB-8943214D2EB3}" srcId="{48952D5C-8A2D-4C75-A65B-4719E636989B}" destId="{3C12A603-0F39-4E54-AA59-06DF48D0E3CE}" srcOrd="5" destOrd="0" parTransId="{FFC31F4D-B223-4F0E-B26D-75B6307458FB}" sibTransId="{CB162BD3-8656-401A-97F2-C16DACC64895}"/>
    <dgm:cxn modelId="{C9DF9695-454C-4158-B8A6-5D0F12FDA8CF}" type="presOf" srcId="{48952D5C-8A2D-4C75-A65B-4719E636989B}" destId="{13BD6425-0BAD-495E-AA36-6F2AB0D8E0A3}" srcOrd="0" destOrd="0" presId="urn:microsoft.com/office/officeart/2005/8/layout/default"/>
    <dgm:cxn modelId="{1FBCF89D-049C-4D07-A8E1-9B7CDB966ED3}" srcId="{48952D5C-8A2D-4C75-A65B-4719E636989B}" destId="{833EBAE5-ADDA-4A0B-B5DB-38742D586278}" srcOrd="4" destOrd="0" parTransId="{3DB3EE40-3480-4483-986A-B6F6F02DB551}" sibTransId="{2871D7A7-938C-46F0-8A7B-E6B63B546CC2}"/>
    <dgm:cxn modelId="{5AB7A2AE-D1B0-4EDF-8933-295F7EA94199}" srcId="{48952D5C-8A2D-4C75-A65B-4719E636989B}" destId="{20B557CB-E66A-47DC-BD02-16F6EEE52CB5}" srcOrd="1" destOrd="0" parTransId="{B08F8380-AC6C-4AA1-BE16-27BF74000B4D}" sibTransId="{F9DB1C58-02A1-478F-BFEA-BE8D021C11F4}"/>
    <dgm:cxn modelId="{FC8572AF-4A81-47D1-918A-CC838214E411}" srcId="{48952D5C-8A2D-4C75-A65B-4719E636989B}" destId="{70223522-1594-417F-841C-7BCAB5D59626}" srcOrd="7" destOrd="0" parTransId="{73BF6E7D-A2B3-499C-8BA4-693111E9BAAD}" sibTransId="{7F66B813-8DD2-401B-B617-071318585315}"/>
    <dgm:cxn modelId="{F14DE6CE-1E9D-44E0-B0A7-7C89B5899E0F}" srcId="{48952D5C-8A2D-4C75-A65B-4719E636989B}" destId="{8C7B184E-0E96-458F-B051-EB696DD0E9A2}" srcOrd="6" destOrd="0" parTransId="{02A460A5-20B3-49E3-9AC2-6B693950E578}" sibTransId="{72BAD079-87E4-4E31-B2A7-2E6797E5FE73}"/>
    <dgm:cxn modelId="{268FB7D3-67E5-4090-84A4-73397B10AD9E}" type="presOf" srcId="{9F35CD5A-A103-4316-BD15-49A053B45007}" destId="{7CC4C3AE-2FF4-4DA1-8FE3-D33AA8FA4735}" srcOrd="0" destOrd="0" presId="urn:microsoft.com/office/officeart/2005/8/layout/default"/>
    <dgm:cxn modelId="{C49A4CE5-FACC-4100-9665-C1F65F081E66}" srcId="{48952D5C-8A2D-4C75-A65B-4719E636989B}" destId="{4824B05B-D2F0-48D9-8236-23101A7A6C9A}" srcOrd="8" destOrd="0" parTransId="{F298238F-9EF8-41F1-993B-8D9942B20B3B}" sibTransId="{854EE335-C151-44C0-8CAF-119A2CF33A64}"/>
    <dgm:cxn modelId="{23B764E6-5A4A-4EFC-BC6E-7FFA328ED49D}" type="presOf" srcId="{3C12A603-0F39-4E54-AA59-06DF48D0E3CE}" destId="{C41EC4C5-2549-436F-97A6-06FC4A48F286}" srcOrd="0" destOrd="0" presId="urn:microsoft.com/office/officeart/2005/8/layout/default"/>
    <dgm:cxn modelId="{7FA2FDE7-78AD-46D1-9CC4-A937C4F6AA6B}" type="presOf" srcId="{FFB53E21-0E66-44CF-8D5D-9B3F42A95C9B}" destId="{E4A9F9A2-17D4-4A88-949D-F3BD237CBCB8}" srcOrd="0" destOrd="0" presId="urn:microsoft.com/office/officeart/2005/8/layout/default"/>
    <dgm:cxn modelId="{83D3F3FA-5903-4E81-B57F-1F4F5464934C}" type="presOf" srcId="{20B557CB-E66A-47DC-BD02-16F6EEE52CB5}" destId="{B33820D2-7736-4B94-B43F-D9DD3083BB55}" srcOrd="0" destOrd="0" presId="urn:microsoft.com/office/officeart/2005/8/layout/default"/>
    <dgm:cxn modelId="{EDDF4D93-2E8D-42AD-87E5-53547FB9A895}" type="presParOf" srcId="{13BD6425-0BAD-495E-AA36-6F2AB0D8E0A3}" destId="{E4A9F9A2-17D4-4A88-949D-F3BD237CBCB8}" srcOrd="0" destOrd="0" presId="urn:microsoft.com/office/officeart/2005/8/layout/default"/>
    <dgm:cxn modelId="{6C42DD8F-D3BC-4BE3-999C-E17F97BF016F}" type="presParOf" srcId="{13BD6425-0BAD-495E-AA36-6F2AB0D8E0A3}" destId="{B27E60E1-73CE-4268-98CE-63EE80C567F0}" srcOrd="1" destOrd="0" presId="urn:microsoft.com/office/officeart/2005/8/layout/default"/>
    <dgm:cxn modelId="{D053CFEB-F195-48EA-9098-395698C4FF76}" type="presParOf" srcId="{13BD6425-0BAD-495E-AA36-6F2AB0D8E0A3}" destId="{B33820D2-7736-4B94-B43F-D9DD3083BB55}" srcOrd="2" destOrd="0" presId="urn:microsoft.com/office/officeart/2005/8/layout/default"/>
    <dgm:cxn modelId="{2B9FD2CA-4634-4FE6-A1AE-EBE87D5941D7}" type="presParOf" srcId="{13BD6425-0BAD-495E-AA36-6F2AB0D8E0A3}" destId="{00E60E85-5780-46A8-B2EC-86A4D3BADF91}" srcOrd="3" destOrd="0" presId="urn:microsoft.com/office/officeart/2005/8/layout/default"/>
    <dgm:cxn modelId="{F66AC29C-1C54-48D3-A8C4-9C02A892A191}" type="presParOf" srcId="{13BD6425-0BAD-495E-AA36-6F2AB0D8E0A3}" destId="{7CC4C3AE-2FF4-4DA1-8FE3-D33AA8FA4735}" srcOrd="4" destOrd="0" presId="urn:microsoft.com/office/officeart/2005/8/layout/default"/>
    <dgm:cxn modelId="{9F533B1C-0788-4B92-8D06-BC4726FD3947}" type="presParOf" srcId="{13BD6425-0BAD-495E-AA36-6F2AB0D8E0A3}" destId="{673ACD51-09F4-42C0-9A55-8A57A845FDD7}" srcOrd="5" destOrd="0" presId="urn:microsoft.com/office/officeart/2005/8/layout/default"/>
    <dgm:cxn modelId="{DCBA377C-E07D-4A4B-8140-4522AD76877E}" type="presParOf" srcId="{13BD6425-0BAD-495E-AA36-6F2AB0D8E0A3}" destId="{0BAAFC4F-5C13-4876-B4A4-563823BA93E0}" srcOrd="6" destOrd="0" presId="urn:microsoft.com/office/officeart/2005/8/layout/default"/>
    <dgm:cxn modelId="{54C3F810-DE2B-467F-934F-279F2DD2FC9F}" type="presParOf" srcId="{13BD6425-0BAD-495E-AA36-6F2AB0D8E0A3}" destId="{F79DC220-3A0F-46FE-B3F4-0069CABC4CC1}" srcOrd="7" destOrd="0" presId="urn:microsoft.com/office/officeart/2005/8/layout/default"/>
    <dgm:cxn modelId="{2102BB63-BCC1-4B6A-916E-58571D30F46B}" type="presParOf" srcId="{13BD6425-0BAD-495E-AA36-6F2AB0D8E0A3}" destId="{97E9C163-7B24-482C-ABD8-40145FB272B9}" srcOrd="8" destOrd="0" presId="urn:microsoft.com/office/officeart/2005/8/layout/default"/>
    <dgm:cxn modelId="{D2F56B99-080F-43E0-9420-1D70E1283610}" type="presParOf" srcId="{13BD6425-0BAD-495E-AA36-6F2AB0D8E0A3}" destId="{695EE25A-042C-45EE-B190-08580FAFCC37}" srcOrd="9" destOrd="0" presId="urn:microsoft.com/office/officeart/2005/8/layout/default"/>
    <dgm:cxn modelId="{32F7B519-D123-4FDE-B165-848AF0491513}" type="presParOf" srcId="{13BD6425-0BAD-495E-AA36-6F2AB0D8E0A3}" destId="{C41EC4C5-2549-436F-97A6-06FC4A48F286}" srcOrd="10" destOrd="0" presId="urn:microsoft.com/office/officeart/2005/8/layout/default"/>
    <dgm:cxn modelId="{E2ABD944-BA89-4C90-AD85-F4C7A3C93E35}" type="presParOf" srcId="{13BD6425-0BAD-495E-AA36-6F2AB0D8E0A3}" destId="{30C01243-DE34-41FD-B156-C6C8A03AA276}" srcOrd="11" destOrd="0" presId="urn:microsoft.com/office/officeart/2005/8/layout/default"/>
    <dgm:cxn modelId="{27BCA236-C2DB-4C16-9D2A-37D855EBE76F}" type="presParOf" srcId="{13BD6425-0BAD-495E-AA36-6F2AB0D8E0A3}" destId="{B5687B78-1712-48FD-92C7-D7A7BA883409}" srcOrd="12" destOrd="0" presId="urn:microsoft.com/office/officeart/2005/8/layout/default"/>
    <dgm:cxn modelId="{D141CFD4-E773-43EF-A7D1-8E0CFADE9809}" type="presParOf" srcId="{13BD6425-0BAD-495E-AA36-6F2AB0D8E0A3}" destId="{3326E1B6-8FEA-4192-BBE1-9C32C9453154}" srcOrd="13" destOrd="0" presId="urn:microsoft.com/office/officeart/2005/8/layout/default"/>
    <dgm:cxn modelId="{E79C784E-E81A-44CA-872F-4C014A8848DD}" type="presParOf" srcId="{13BD6425-0BAD-495E-AA36-6F2AB0D8E0A3}" destId="{CED3445D-1EBF-468E-B9D9-4AB92CFC945E}" srcOrd="14" destOrd="0" presId="urn:microsoft.com/office/officeart/2005/8/layout/default"/>
    <dgm:cxn modelId="{AB8FE1D5-D53F-4252-87C1-3757AA84310F}" type="presParOf" srcId="{13BD6425-0BAD-495E-AA36-6F2AB0D8E0A3}" destId="{C88087DA-03DF-46C4-B229-07A2607CA354}" srcOrd="15" destOrd="0" presId="urn:microsoft.com/office/officeart/2005/8/layout/default"/>
    <dgm:cxn modelId="{AA3C154D-BD36-42F1-B97E-CFEBC067BB69}" type="presParOf" srcId="{13BD6425-0BAD-495E-AA36-6F2AB0D8E0A3}" destId="{2A88ACF6-FB6A-4904-B47C-36067115FF47}"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FEA0CF-6362-412F-9C09-5F3E93C1EF8F}" type="doc">
      <dgm:prSet loTypeId="urn:microsoft.com/office/officeart/2005/8/layout/default" loCatId="list" qsTypeId="urn:microsoft.com/office/officeart/2005/8/quickstyle/simple1" qsCatId="simple" csTypeId="urn:microsoft.com/office/officeart/2005/8/colors/accent4_2" csCatId="accent4" phldr="1"/>
      <dgm:spPr/>
      <dgm:t>
        <a:bodyPr/>
        <a:lstStyle/>
        <a:p>
          <a:endParaRPr lang="en-US"/>
        </a:p>
      </dgm:t>
    </dgm:pt>
    <dgm:pt modelId="{943ACC1B-C89E-401A-AF69-90C63681FA4E}">
      <dgm:prSet custT="1"/>
      <dgm:spPr/>
      <dgm:t>
        <a:bodyPr/>
        <a:lstStyle/>
        <a:p>
          <a:r>
            <a:rPr lang="en-US" sz="1400" b="1" i="0" dirty="0"/>
            <a:t>Develop the roadmap: s</a:t>
          </a:r>
          <a:r>
            <a:rPr lang="en-US" sz="1400" b="0" i="0" dirty="0"/>
            <a:t>hows what will be delivered, how often to delivery occurs, and targeted timeframes for delivery</a:t>
          </a:r>
          <a:endParaRPr lang="en-US" sz="1400" dirty="0"/>
        </a:p>
      </dgm:t>
    </dgm:pt>
    <dgm:pt modelId="{9B0AFB5F-9212-4113-AAF4-B5B26B30F136}" type="parTrans" cxnId="{531A0068-A435-4454-AB6F-2FED0F0055E3}">
      <dgm:prSet/>
      <dgm:spPr/>
      <dgm:t>
        <a:bodyPr/>
        <a:lstStyle/>
        <a:p>
          <a:endParaRPr lang="en-US" sz="1400"/>
        </a:p>
      </dgm:t>
    </dgm:pt>
    <dgm:pt modelId="{6473E915-71AC-4586-A0E2-E929911849D4}" type="sibTrans" cxnId="{531A0068-A435-4454-AB6F-2FED0F0055E3}">
      <dgm:prSet/>
      <dgm:spPr/>
      <dgm:t>
        <a:bodyPr/>
        <a:lstStyle/>
        <a:p>
          <a:endParaRPr lang="en-US" sz="1400"/>
        </a:p>
      </dgm:t>
    </dgm:pt>
    <dgm:pt modelId="{2F20837D-30E3-47A3-8E5C-B25BBAC7BAFB}">
      <dgm:prSet custT="1"/>
      <dgm:spPr/>
      <dgm:t>
        <a:bodyPr/>
        <a:lstStyle/>
        <a:p>
          <a:r>
            <a:rPr lang="en-US" sz="1400" b="1" i="0" dirty="0"/>
            <a:t>Select a software development framework (e.g., </a:t>
          </a:r>
          <a:r>
            <a:rPr lang="en-US" sz="1400" b="1" i="0" dirty="0" err="1"/>
            <a:t>SAFe</a:t>
          </a:r>
          <a:r>
            <a:rPr lang="en-US" sz="1400" b="1" i="0" dirty="0"/>
            <a:t>, Scrum, XP), management tools (e.g. Jira), and ceremonies (e.g. program increment planning, scrums, etc.)</a:t>
          </a:r>
          <a:endParaRPr lang="en-US" sz="1400" b="1" dirty="0"/>
        </a:p>
      </dgm:t>
    </dgm:pt>
    <dgm:pt modelId="{EB3D44AB-606B-42B1-B397-1F5AA009874B}" type="parTrans" cxnId="{879C0882-77B5-49CC-8B5A-E43E5C5B002F}">
      <dgm:prSet/>
      <dgm:spPr/>
      <dgm:t>
        <a:bodyPr/>
        <a:lstStyle/>
        <a:p>
          <a:endParaRPr lang="en-US" sz="1400"/>
        </a:p>
      </dgm:t>
    </dgm:pt>
    <dgm:pt modelId="{AC1C8951-96F2-475C-8236-FF5836278480}" type="sibTrans" cxnId="{879C0882-77B5-49CC-8B5A-E43E5C5B002F}">
      <dgm:prSet/>
      <dgm:spPr/>
      <dgm:t>
        <a:bodyPr/>
        <a:lstStyle/>
        <a:p>
          <a:endParaRPr lang="en-US" sz="1400"/>
        </a:p>
      </dgm:t>
    </dgm:pt>
    <dgm:pt modelId="{3DA6B238-40A9-4930-B071-CA748F70400E}">
      <dgm:prSet custT="1"/>
      <dgm:spPr/>
      <dgm:t>
        <a:bodyPr/>
        <a:lstStyle/>
        <a:p>
          <a:r>
            <a:rPr lang="en-US" sz="1400" b="1" i="0" dirty="0"/>
            <a:t>Develop a plan for obtaining competencies in modern software development practices on the government team</a:t>
          </a:r>
          <a:endParaRPr lang="en-US" sz="1400" dirty="0"/>
        </a:p>
      </dgm:t>
    </dgm:pt>
    <dgm:pt modelId="{654B6BA6-2D89-4559-9873-CEE8DD0F7ACA}" type="parTrans" cxnId="{A112EED9-76B0-408A-8110-8F4D7E2F273E}">
      <dgm:prSet/>
      <dgm:spPr/>
      <dgm:t>
        <a:bodyPr/>
        <a:lstStyle/>
        <a:p>
          <a:endParaRPr lang="en-US" sz="1400"/>
        </a:p>
      </dgm:t>
    </dgm:pt>
    <dgm:pt modelId="{4BEA2E39-2801-4338-8B5F-7FA60E58FDA7}" type="sibTrans" cxnId="{A112EED9-76B0-408A-8110-8F4D7E2F273E}">
      <dgm:prSet/>
      <dgm:spPr/>
      <dgm:t>
        <a:bodyPr/>
        <a:lstStyle/>
        <a:p>
          <a:endParaRPr lang="en-US" sz="1400"/>
        </a:p>
      </dgm:t>
    </dgm:pt>
    <dgm:pt modelId="{37065922-D012-4D72-ACD6-1D47CBF48DD2}">
      <dgm:prSet custT="1"/>
      <dgm:spPr/>
      <dgm:t>
        <a:bodyPr/>
        <a:lstStyle/>
        <a:p>
          <a:r>
            <a:rPr lang="en-US" sz="1400" b="1" i="0" dirty="0"/>
            <a:t>Develop a contracting strategy </a:t>
          </a:r>
          <a:r>
            <a:rPr lang="en-US" sz="1400" b="0" i="0" dirty="0"/>
            <a:t>that lowers barriers to entry for more organizations to contribute innovative technical solutions, protect IP rights, and allow multiple vendors to compete </a:t>
          </a:r>
          <a:endParaRPr lang="en-US" sz="1400" dirty="0"/>
        </a:p>
      </dgm:t>
    </dgm:pt>
    <dgm:pt modelId="{2D6B0404-D3AF-4B1B-B2B7-945DE4129758}" type="parTrans" cxnId="{EFADDB03-1404-4110-8950-C6527909C979}">
      <dgm:prSet/>
      <dgm:spPr/>
      <dgm:t>
        <a:bodyPr/>
        <a:lstStyle/>
        <a:p>
          <a:endParaRPr lang="en-US" sz="1400"/>
        </a:p>
      </dgm:t>
    </dgm:pt>
    <dgm:pt modelId="{A5028938-7691-4CCC-A1B4-92483C9BD726}" type="sibTrans" cxnId="{EFADDB03-1404-4110-8950-C6527909C979}">
      <dgm:prSet/>
      <dgm:spPr/>
      <dgm:t>
        <a:bodyPr/>
        <a:lstStyle/>
        <a:p>
          <a:endParaRPr lang="en-US" sz="1400"/>
        </a:p>
      </dgm:t>
    </dgm:pt>
    <dgm:pt modelId="{CFC08C6C-CC1B-464A-9527-4480A78D7ACD}">
      <dgm:prSet custT="1"/>
      <dgm:spPr/>
      <dgm:t>
        <a:bodyPr/>
        <a:lstStyle/>
        <a:p>
          <a:r>
            <a:rPr lang="en-US" sz="1400" b="1" i="0" dirty="0"/>
            <a:t>Develop a Software Transition Strategy: </a:t>
          </a:r>
          <a:r>
            <a:rPr lang="en-US" sz="1400" b="0" i="0" dirty="0"/>
            <a:t>have a plan for frequent/routine transition of valuable software</a:t>
          </a:r>
          <a:endParaRPr lang="en-US" sz="1400" b="0" dirty="0"/>
        </a:p>
      </dgm:t>
    </dgm:pt>
    <dgm:pt modelId="{BA650F35-1F22-4C53-9183-861FDE78560C}" type="parTrans" cxnId="{5B07A7DD-DCB9-42AC-9CB7-9B66238B5DC9}">
      <dgm:prSet/>
      <dgm:spPr/>
      <dgm:t>
        <a:bodyPr/>
        <a:lstStyle/>
        <a:p>
          <a:endParaRPr lang="en-US" sz="1400"/>
        </a:p>
      </dgm:t>
    </dgm:pt>
    <dgm:pt modelId="{ABD65365-78DD-4D42-9C36-CA6338A07220}" type="sibTrans" cxnId="{5B07A7DD-DCB9-42AC-9CB7-9B66238B5DC9}">
      <dgm:prSet/>
      <dgm:spPr/>
      <dgm:t>
        <a:bodyPr/>
        <a:lstStyle/>
        <a:p>
          <a:endParaRPr lang="en-US" sz="1400"/>
        </a:p>
      </dgm:t>
    </dgm:pt>
    <dgm:pt modelId="{92910FFC-60F6-4DD3-AE3B-21D4AF0C102D}">
      <dgm:prSet custT="1"/>
      <dgm:spPr/>
      <dgm:t>
        <a:bodyPr/>
        <a:lstStyle/>
        <a:p>
          <a:r>
            <a:rPr lang="en-US" sz="1400" b="1" i="0" dirty="0"/>
            <a:t>Develop a pathway to an MVP </a:t>
          </a:r>
          <a:r>
            <a:rPr lang="en-US" sz="1400" b="0" i="0" dirty="0"/>
            <a:t>(goal of the initial acquisition)</a:t>
          </a:r>
          <a:endParaRPr lang="en-US" sz="1400" b="0" dirty="0"/>
        </a:p>
      </dgm:t>
    </dgm:pt>
    <dgm:pt modelId="{4E7A09E2-B7E7-4515-B14C-66C0F7EDBEFE}" type="parTrans" cxnId="{D0E361C7-94C3-43ED-9376-34AF3806D684}">
      <dgm:prSet/>
      <dgm:spPr/>
      <dgm:t>
        <a:bodyPr/>
        <a:lstStyle/>
        <a:p>
          <a:endParaRPr lang="en-US" sz="1400"/>
        </a:p>
      </dgm:t>
    </dgm:pt>
    <dgm:pt modelId="{872F196C-C9EE-42A5-8ADC-57B55ED36150}" type="sibTrans" cxnId="{D0E361C7-94C3-43ED-9376-34AF3806D684}">
      <dgm:prSet/>
      <dgm:spPr/>
      <dgm:t>
        <a:bodyPr/>
        <a:lstStyle/>
        <a:p>
          <a:endParaRPr lang="en-US" sz="1400"/>
        </a:p>
      </dgm:t>
    </dgm:pt>
    <dgm:pt modelId="{493854C6-9DF7-42BF-8D6C-E74B9E069445}">
      <dgm:prSet custT="1"/>
      <dgm:spPr/>
      <dgm:t>
        <a:bodyPr/>
        <a:lstStyle/>
        <a:p>
          <a:r>
            <a:rPr lang="en-US" sz="1400" b="1" i="0" dirty="0"/>
            <a:t>Establish initial design solution constraints</a:t>
          </a:r>
          <a:endParaRPr lang="en-US" sz="1400" dirty="0"/>
        </a:p>
      </dgm:t>
    </dgm:pt>
    <dgm:pt modelId="{53954C82-E571-4530-89E2-F8AA4E75BFDA}" type="parTrans" cxnId="{AB821AE0-4EA0-4C8C-9EA4-AB37FE3B4330}">
      <dgm:prSet/>
      <dgm:spPr/>
      <dgm:t>
        <a:bodyPr/>
        <a:lstStyle/>
        <a:p>
          <a:endParaRPr lang="en-US" sz="1400"/>
        </a:p>
      </dgm:t>
    </dgm:pt>
    <dgm:pt modelId="{42A89504-F395-45FE-A89D-36B05AF0B5D6}" type="sibTrans" cxnId="{AB821AE0-4EA0-4C8C-9EA4-AB37FE3B4330}">
      <dgm:prSet/>
      <dgm:spPr/>
      <dgm:t>
        <a:bodyPr/>
        <a:lstStyle/>
        <a:p>
          <a:endParaRPr lang="en-US" sz="1400"/>
        </a:p>
      </dgm:t>
    </dgm:pt>
    <dgm:pt modelId="{D251FECC-1479-49FF-BB4C-618ADE417DB5}">
      <dgm:prSet custT="1"/>
      <dgm:spPr/>
      <dgm:t>
        <a:bodyPr/>
        <a:lstStyle/>
        <a:p>
          <a:r>
            <a:rPr lang="en-US" sz="1400" b="1" i="0" dirty="0"/>
            <a:t>Identify applicable enterprise services and infrastructure </a:t>
          </a:r>
          <a:r>
            <a:rPr lang="en-US" sz="1400" b="0" i="0" dirty="0"/>
            <a:t>decisions (e.g., cloud usage, networking, software factories, integration, and deployment (</a:t>
          </a:r>
          <a:r>
            <a:rPr lang="en-US" sz="1400" b="0" i="0" dirty="0" err="1"/>
            <a:t>DevSecOps</a:t>
          </a:r>
          <a:r>
            <a:rPr lang="en-US" sz="1400" b="0" i="0" dirty="0"/>
            <a:t>)</a:t>
          </a:r>
          <a:endParaRPr lang="en-US" sz="1400" b="0" dirty="0"/>
        </a:p>
      </dgm:t>
    </dgm:pt>
    <dgm:pt modelId="{D75C6798-2AE7-422D-BF32-3D8F1CE3B9FE}" type="parTrans" cxnId="{6880724B-2B85-4E85-BA7C-D0623E2E220C}">
      <dgm:prSet/>
      <dgm:spPr/>
      <dgm:t>
        <a:bodyPr/>
        <a:lstStyle/>
        <a:p>
          <a:endParaRPr lang="en-US" sz="1400"/>
        </a:p>
      </dgm:t>
    </dgm:pt>
    <dgm:pt modelId="{90EAD30C-7108-414A-B7D1-5127D2B9E1AD}" type="sibTrans" cxnId="{6880724B-2B85-4E85-BA7C-D0623E2E220C}">
      <dgm:prSet/>
      <dgm:spPr/>
      <dgm:t>
        <a:bodyPr/>
        <a:lstStyle/>
        <a:p>
          <a:endParaRPr lang="en-US" sz="1400"/>
        </a:p>
      </dgm:t>
    </dgm:pt>
    <dgm:pt modelId="{DC4150FF-BFC8-473E-AF24-47458ACCA8FB}">
      <dgm:prSet custT="1"/>
      <dgm:spPr/>
      <dgm:t>
        <a:bodyPr/>
        <a:lstStyle/>
        <a:p>
          <a:r>
            <a:rPr lang="en-US" sz="1400" b="1" i="0" dirty="0"/>
            <a:t>Describe the necessary team size and budget for the work </a:t>
          </a:r>
          <a:r>
            <a:rPr lang="en-US" sz="1400" b="0" i="0" dirty="0"/>
            <a:t>(typically based on team structure and needs to get to MVP)</a:t>
          </a:r>
          <a:endParaRPr lang="en-US" sz="1400" b="0" dirty="0"/>
        </a:p>
      </dgm:t>
    </dgm:pt>
    <dgm:pt modelId="{B3987A8E-6811-4B9B-ACD2-D3DC4CC4335A}" type="parTrans" cxnId="{D2D1DF66-F087-4ACF-BE9B-0DC7BBA83EF3}">
      <dgm:prSet/>
      <dgm:spPr/>
      <dgm:t>
        <a:bodyPr/>
        <a:lstStyle/>
        <a:p>
          <a:endParaRPr lang="en-US" sz="1400"/>
        </a:p>
      </dgm:t>
    </dgm:pt>
    <dgm:pt modelId="{0937515F-878D-4B8E-B125-48427A599253}" type="sibTrans" cxnId="{D2D1DF66-F087-4ACF-BE9B-0DC7BBA83EF3}">
      <dgm:prSet/>
      <dgm:spPr/>
      <dgm:t>
        <a:bodyPr/>
        <a:lstStyle/>
        <a:p>
          <a:endParaRPr lang="en-US" sz="1400"/>
        </a:p>
      </dgm:t>
    </dgm:pt>
    <dgm:pt modelId="{574DC411-F3F4-412C-8C9B-3E914019644E}" type="pres">
      <dgm:prSet presAssocID="{ACFEA0CF-6362-412F-9C09-5F3E93C1EF8F}" presName="diagram" presStyleCnt="0">
        <dgm:presLayoutVars>
          <dgm:dir/>
          <dgm:resizeHandles val="exact"/>
        </dgm:presLayoutVars>
      </dgm:prSet>
      <dgm:spPr/>
    </dgm:pt>
    <dgm:pt modelId="{4109250C-2C2B-454B-839E-67222AC1657C}" type="pres">
      <dgm:prSet presAssocID="{943ACC1B-C89E-401A-AF69-90C63681FA4E}" presName="node" presStyleLbl="node1" presStyleIdx="0" presStyleCnt="9">
        <dgm:presLayoutVars>
          <dgm:bulletEnabled val="1"/>
        </dgm:presLayoutVars>
      </dgm:prSet>
      <dgm:spPr/>
    </dgm:pt>
    <dgm:pt modelId="{25F30D1B-0C1C-4CD9-869D-22DAC2CEF612}" type="pres">
      <dgm:prSet presAssocID="{6473E915-71AC-4586-A0E2-E929911849D4}" presName="sibTrans" presStyleCnt="0"/>
      <dgm:spPr/>
    </dgm:pt>
    <dgm:pt modelId="{154EABB4-702E-46A5-8E3D-A262A3053CCF}" type="pres">
      <dgm:prSet presAssocID="{2F20837D-30E3-47A3-8E5C-B25BBAC7BAFB}" presName="node" presStyleLbl="node1" presStyleIdx="1" presStyleCnt="9">
        <dgm:presLayoutVars>
          <dgm:bulletEnabled val="1"/>
        </dgm:presLayoutVars>
      </dgm:prSet>
      <dgm:spPr/>
    </dgm:pt>
    <dgm:pt modelId="{BA2F1B8A-446C-4F4C-8880-B7F28DED8D94}" type="pres">
      <dgm:prSet presAssocID="{AC1C8951-96F2-475C-8236-FF5836278480}" presName="sibTrans" presStyleCnt="0"/>
      <dgm:spPr/>
    </dgm:pt>
    <dgm:pt modelId="{10A9FD7E-5B3C-4C16-8621-2386EEE5A525}" type="pres">
      <dgm:prSet presAssocID="{3DA6B238-40A9-4930-B071-CA748F70400E}" presName="node" presStyleLbl="node1" presStyleIdx="2" presStyleCnt="9">
        <dgm:presLayoutVars>
          <dgm:bulletEnabled val="1"/>
        </dgm:presLayoutVars>
      </dgm:prSet>
      <dgm:spPr/>
    </dgm:pt>
    <dgm:pt modelId="{0506F77F-D0C3-4B4D-AD60-677065D24ADB}" type="pres">
      <dgm:prSet presAssocID="{4BEA2E39-2801-4338-8B5F-7FA60E58FDA7}" presName="sibTrans" presStyleCnt="0"/>
      <dgm:spPr/>
    </dgm:pt>
    <dgm:pt modelId="{14000D1B-1930-4EDB-BBD2-FA26FF1E6946}" type="pres">
      <dgm:prSet presAssocID="{92910FFC-60F6-4DD3-AE3B-21D4AF0C102D}" presName="node" presStyleLbl="node1" presStyleIdx="3" presStyleCnt="9">
        <dgm:presLayoutVars>
          <dgm:bulletEnabled val="1"/>
        </dgm:presLayoutVars>
      </dgm:prSet>
      <dgm:spPr/>
    </dgm:pt>
    <dgm:pt modelId="{7DC7F9C1-C249-41B8-B33B-F73A3F05CEA4}" type="pres">
      <dgm:prSet presAssocID="{872F196C-C9EE-42A5-8ADC-57B55ED36150}" presName="sibTrans" presStyleCnt="0"/>
      <dgm:spPr/>
    </dgm:pt>
    <dgm:pt modelId="{F08E80E8-FE09-4AA6-BDED-C5C379CB7CA9}" type="pres">
      <dgm:prSet presAssocID="{493854C6-9DF7-42BF-8D6C-E74B9E069445}" presName="node" presStyleLbl="node1" presStyleIdx="4" presStyleCnt="9">
        <dgm:presLayoutVars>
          <dgm:bulletEnabled val="1"/>
        </dgm:presLayoutVars>
      </dgm:prSet>
      <dgm:spPr/>
    </dgm:pt>
    <dgm:pt modelId="{17D535CF-51B3-481B-A38B-46B1141CCBFD}" type="pres">
      <dgm:prSet presAssocID="{42A89504-F395-45FE-A89D-36B05AF0B5D6}" presName="sibTrans" presStyleCnt="0"/>
      <dgm:spPr/>
    </dgm:pt>
    <dgm:pt modelId="{30D96AA3-C28D-44C9-99BF-14E661FF9820}" type="pres">
      <dgm:prSet presAssocID="{D251FECC-1479-49FF-BB4C-618ADE417DB5}" presName="node" presStyleLbl="node1" presStyleIdx="5" presStyleCnt="9">
        <dgm:presLayoutVars>
          <dgm:bulletEnabled val="1"/>
        </dgm:presLayoutVars>
      </dgm:prSet>
      <dgm:spPr/>
    </dgm:pt>
    <dgm:pt modelId="{0595E24E-6726-4914-8229-E7E52C033920}" type="pres">
      <dgm:prSet presAssocID="{90EAD30C-7108-414A-B7D1-5127D2B9E1AD}" presName="sibTrans" presStyleCnt="0"/>
      <dgm:spPr/>
    </dgm:pt>
    <dgm:pt modelId="{338796BF-21EC-40FA-AB93-445114B74B52}" type="pres">
      <dgm:prSet presAssocID="{DC4150FF-BFC8-473E-AF24-47458ACCA8FB}" presName="node" presStyleLbl="node1" presStyleIdx="6" presStyleCnt="9">
        <dgm:presLayoutVars>
          <dgm:bulletEnabled val="1"/>
        </dgm:presLayoutVars>
      </dgm:prSet>
      <dgm:spPr/>
    </dgm:pt>
    <dgm:pt modelId="{EECAE1D7-1B1B-4C66-93D3-7188830226DE}" type="pres">
      <dgm:prSet presAssocID="{0937515F-878D-4B8E-B125-48427A599253}" presName="sibTrans" presStyleCnt="0"/>
      <dgm:spPr/>
    </dgm:pt>
    <dgm:pt modelId="{BF1F6042-8A0F-4BE9-BBF5-1D0E032C0337}" type="pres">
      <dgm:prSet presAssocID="{37065922-D012-4D72-ACD6-1D47CBF48DD2}" presName="node" presStyleLbl="node1" presStyleIdx="7" presStyleCnt="9">
        <dgm:presLayoutVars>
          <dgm:bulletEnabled val="1"/>
        </dgm:presLayoutVars>
      </dgm:prSet>
      <dgm:spPr/>
    </dgm:pt>
    <dgm:pt modelId="{C89A1B3A-D3CE-4CF3-9EB6-ABFE6F046A7D}" type="pres">
      <dgm:prSet presAssocID="{A5028938-7691-4CCC-A1B4-92483C9BD726}" presName="sibTrans" presStyleCnt="0"/>
      <dgm:spPr/>
    </dgm:pt>
    <dgm:pt modelId="{18A7FC70-0912-4976-9CA7-1072DF516769}" type="pres">
      <dgm:prSet presAssocID="{CFC08C6C-CC1B-464A-9527-4480A78D7ACD}" presName="node" presStyleLbl="node1" presStyleIdx="8" presStyleCnt="9">
        <dgm:presLayoutVars>
          <dgm:bulletEnabled val="1"/>
        </dgm:presLayoutVars>
      </dgm:prSet>
      <dgm:spPr/>
    </dgm:pt>
  </dgm:ptLst>
  <dgm:cxnLst>
    <dgm:cxn modelId="{EFADDB03-1404-4110-8950-C6527909C979}" srcId="{ACFEA0CF-6362-412F-9C09-5F3E93C1EF8F}" destId="{37065922-D012-4D72-ACD6-1D47CBF48DD2}" srcOrd="7" destOrd="0" parTransId="{2D6B0404-D3AF-4B1B-B2B7-945DE4129758}" sibTransId="{A5028938-7691-4CCC-A1B4-92483C9BD726}"/>
    <dgm:cxn modelId="{71C71616-E446-4C30-A07F-50FEA4267383}" type="presOf" srcId="{37065922-D012-4D72-ACD6-1D47CBF48DD2}" destId="{BF1F6042-8A0F-4BE9-BBF5-1D0E032C0337}" srcOrd="0" destOrd="0" presId="urn:microsoft.com/office/officeart/2005/8/layout/default"/>
    <dgm:cxn modelId="{CDA0962C-CF70-463A-B141-ED798F869146}" type="presOf" srcId="{DC4150FF-BFC8-473E-AF24-47458ACCA8FB}" destId="{338796BF-21EC-40FA-AB93-445114B74B52}" srcOrd="0" destOrd="0" presId="urn:microsoft.com/office/officeart/2005/8/layout/default"/>
    <dgm:cxn modelId="{D2D1DF66-F087-4ACF-BE9B-0DC7BBA83EF3}" srcId="{ACFEA0CF-6362-412F-9C09-5F3E93C1EF8F}" destId="{DC4150FF-BFC8-473E-AF24-47458ACCA8FB}" srcOrd="6" destOrd="0" parTransId="{B3987A8E-6811-4B9B-ACD2-D3DC4CC4335A}" sibTransId="{0937515F-878D-4B8E-B125-48427A599253}"/>
    <dgm:cxn modelId="{531A0068-A435-4454-AB6F-2FED0F0055E3}" srcId="{ACFEA0CF-6362-412F-9C09-5F3E93C1EF8F}" destId="{943ACC1B-C89E-401A-AF69-90C63681FA4E}" srcOrd="0" destOrd="0" parTransId="{9B0AFB5F-9212-4113-AAF4-B5B26B30F136}" sibTransId="{6473E915-71AC-4586-A0E2-E929911849D4}"/>
    <dgm:cxn modelId="{6880724B-2B85-4E85-BA7C-D0623E2E220C}" srcId="{ACFEA0CF-6362-412F-9C09-5F3E93C1EF8F}" destId="{D251FECC-1479-49FF-BB4C-618ADE417DB5}" srcOrd="5" destOrd="0" parTransId="{D75C6798-2AE7-422D-BF32-3D8F1CE3B9FE}" sibTransId="{90EAD30C-7108-414A-B7D1-5127D2B9E1AD}"/>
    <dgm:cxn modelId="{926D5753-819F-4BC5-ABB0-2B66A0FA32BF}" type="presOf" srcId="{ACFEA0CF-6362-412F-9C09-5F3E93C1EF8F}" destId="{574DC411-F3F4-412C-8C9B-3E914019644E}" srcOrd="0" destOrd="0" presId="urn:microsoft.com/office/officeart/2005/8/layout/default"/>
    <dgm:cxn modelId="{AAE3077D-24C5-49B8-A3E0-5ACFCA59155E}" type="presOf" srcId="{2F20837D-30E3-47A3-8E5C-B25BBAC7BAFB}" destId="{154EABB4-702E-46A5-8E3D-A262A3053CCF}" srcOrd="0" destOrd="0" presId="urn:microsoft.com/office/officeart/2005/8/layout/default"/>
    <dgm:cxn modelId="{0360B180-9640-467D-BD74-5EA9B2A6C419}" type="presOf" srcId="{92910FFC-60F6-4DD3-AE3B-21D4AF0C102D}" destId="{14000D1B-1930-4EDB-BBD2-FA26FF1E6946}" srcOrd="0" destOrd="0" presId="urn:microsoft.com/office/officeart/2005/8/layout/default"/>
    <dgm:cxn modelId="{879C0882-77B5-49CC-8B5A-E43E5C5B002F}" srcId="{ACFEA0CF-6362-412F-9C09-5F3E93C1EF8F}" destId="{2F20837D-30E3-47A3-8E5C-B25BBAC7BAFB}" srcOrd="1" destOrd="0" parTransId="{EB3D44AB-606B-42B1-B397-1F5AA009874B}" sibTransId="{AC1C8951-96F2-475C-8236-FF5836278480}"/>
    <dgm:cxn modelId="{7760A198-34DC-4F66-89B1-F68241B5070D}" type="presOf" srcId="{CFC08C6C-CC1B-464A-9527-4480A78D7ACD}" destId="{18A7FC70-0912-4976-9CA7-1072DF516769}" srcOrd="0" destOrd="0" presId="urn:microsoft.com/office/officeart/2005/8/layout/default"/>
    <dgm:cxn modelId="{70A5F0B0-B16D-4393-AC92-66BED5A70C56}" type="presOf" srcId="{3DA6B238-40A9-4930-B071-CA748F70400E}" destId="{10A9FD7E-5B3C-4C16-8621-2386EEE5A525}" srcOrd="0" destOrd="0" presId="urn:microsoft.com/office/officeart/2005/8/layout/default"/>
    <dgm:cxn modelId="{DD0A84BA-0D4A-4C78-A59A-35EF7F0295EE}" type="presOf" srcId="{943ACC1B-C89E-401A-AF69-90C63681FA4E}" destId="{4109250C-2C2B-454B-839E-67222AC1657C}" srcOrd="0" destOrd="0" presId="urn:microsoft.com/office/officeart/2005/8/layout/default"/>
    <dgm:cxn modelId="{D0E361C7-94C3-43ED-9376-34AF3806D684}" srcId="{ACFEA0CF-6362-412F-9C09-5F3E93C1EF8F}" destId="{92910FFC-60F6-4DD3-AE3B-21D4AF0C102D}" srcOrd="3" destOrd="0" parTransId="{4E7A09E2-B7E7-4515-B14C-66C0F7EDBEFE}" sibTransId="{872F196C-C9EE-42A5-8ADC-57B55ED36150}"/>
    <dgm:cxn modelId="{A112EED9-76B0-408A-8110-8F4D7E2F273E}" srcId="{ACFEA0CF-6362-412F-9C09-5F3E93C1EF8F}" destId="{3DA6B238-40A9-4930-B071-CA748F70400E}" srcOrd="2" destOrd="0" parTransId="{654B6BA6-2D89-4559-9873-CEE8DD0F7ACA}" sibTransId="{4BEA2E39-2801-4338-8B5F-7FA60E58FDA7}"/>
    <dgm:cxn modelId="{5B07A7DD-DCB9-42AC-9CB7-9B66238B5DC9}" srcId="{ACFEA0CF-6362-412F-9C09-5F3E93C1EF8F}" destId="{CFC08C6C-CC1B-464A-9527-4480A78D7ACD}" srcOrd="8" destOrd="0" parTransId="{BA650F35-1F22-4C53-9183-861FDE78560C}" sibTransId="{ABD65365-78DD-4D42-9C36-CA6338A07220}"/>
    <dgm:cxn modelId="{AB821AE0-4EA0-4C8C-9EA4-AB37FE3B4330}" srcId="{ACFEA0CF-6362-412F-9C09-5F3E93C1EF8F}" destId="{493854C6-9DF7-42BF-8D6C-E74B9E069445}" srcOrd="4" destOrd="0" parTransId="{53954C82-E571-4530-89E2-F8AA4E75BFDA}" sibTransId="{42A89504-F395-45FE-A89D-36B05AF0B5D6}"/>
    <dgm:cxn modelId="{29A26CEC-49A8-474D-B94A-1F416193C143}" type="presOf" srcId="{493854C6-9DF7-42BF-8D6C-E74B9E069445}" destId="{F08E80E8-FE09-4AA6-BDED-C5C379CB7CA9}" srcOrd="0" destOrd="0" presId="urn:microsoft.com/office/officeart/2005/8/layout/default"/>
    <dgm:cxn modelId="{C8551CF4-236E-450E-92C9-306FDF88150C}" type="presOf" srcId="{D251FECC-1479-49FF-BB4C-618ADE417DB5}" destId="{30D96AA3-C28D-44C9-99BF-14E661FF9820}" srcOrd="0" destOrd="0" presId="urn:microsoft.com/office/officeart/2005/8/layout/default"/>
    <dgm:cxn modelId="{C07918FB-99D7-44E6-8825-DF00D4561FB6}" type="presParOf" srcId="{574DC411-F3F4-412C-8C9B-3E914019644E}" destId="{4109250C-2C2B-454B-839E-67222AC1657C}" srcOrd="0" destOrd="0" presId="urn:microsoft.com/office/officeart/2005/8/layout/default"/>
    <dgm:cxn modelId="{924D7310-A7B8-44CB-842B-068B67E07209}" type="presParOf" srcId="{574DC411-F3F4-412C-8C9B-3E914019644E}" destId="{25F30D1B-0C1C-4CD9-869D-22DAC2CEF612}" srcOrd="1" destOrd="0" presId="urn:microsoft.com/office/officeart/2005/8/layout/default"/>
    <dgm:cxn modelId="{AADF6FC9-BD04-4F19-A51F-38ABB02233B4}" type="presParOf" srcId="{574DC411-F3F4-412C-8C9B-3E914019644E}" destId="{154EABB4-702E-46A5-8E3D-A262A3053CCF}" srcOrd="2" destOrd="0" presId="urn:microsoft.com/office/officeart/2005/8/layout/default"/>
    <dgm:cxn modelId="{483CF5A7-A3E4-437C-A380-355EC40D6EA6}" type="presParOf" srcId="{574DC411-F3F4-412C-8C9B-3E914019644E}" destId="{BA2F1B8A-446C-4F4C-8880-B7F28DED8D94}" srcOrd="3" destOrd="0" presId="urn:microsoft.com/office/officeart/2005/8/layout/default"/>
    <dgm:cxn modelId="{594667CB-98E9-4B69-A6C4-1B5757441505}" type="presParOf" srcId="{574DC411-F3F4-412C-8C9B-3E914019644E}" destId="{10A9FD7E-5B3C-4C16-8621-2386EEE5A525}" srcOrd="4" destOrd="0" presId="urn:microsoft.com/office/officeart/2005/8/layout/default"/>
    <dgm:cxn modelId="{C8DE477D-4489-414A-BCA6-1CEA155F2D5A}" type="presParOf" srcId="{574DC411-F3F4-412C-8C9B-3E914019644E}" destId="{0506F77F-D0C3-4B4D-AD60-677065D24ADB}" srcOrd="5" destOrd="0" presId="urn:microsoft.com/office/officeart/2005/8/layout/default"/>
    <dgm:cxn modelId="{16B6E1C2-6E46-4C1F-AA70-863A5C08E8B9}" type="presParOf" srcId="{574DC411-F3F4-412C-8C9B-3E914019644E}" destId="{14000D1B-1930-4EDB-BBD2-FA26FF1E6946}" srcOrd="6" destOrd="0" presId="urn:microsoft.com/office/officeart/2005/8/layout/default"/>
    <dgm:cxn modelId="{2DA38CAD-0582-4FCD-82DC-185B1EB6D03F}" type="presParOf" srcId="{574DC411-F3F4-412C-8C9B-3E914019644E}" destId="{7DC7F9C1-C249-41B8-B33B-F73A3F05CEA4}" srcOrd="7" destOrd="0" presId="urn:microsoft.com/office/officeart/2005/8/layout/default"/>
    <dgm:cxn modelId="{07040B63-0779-47CD-833A-D2B555E81FDA}" type="presParOf" srcId="{574DC411-F3F4-412C-8C9B-3E914019644E}" destId="{F08E80E8-FE09-4AA6-BDED-C5C379CB7CA9}" srcOrd="8" destOrd="0" presId="urn:microsoft.com/office/officeart/2005/8/layout/default"/>
    <dgm:cxn modelId="{24816631-F1BD-43B7-B38B-ACDE5F1E8DE0}" type="presParOf" srcId="{574DC411-F3F4-412C-8C9B-3E914019644E}" destId="{17D535CF-51B3-481B-A38B-46B1141CCBFD}" srcOrd="9" destOrd="0" presId="urn:microsoft.com/office/officeart/2005/8/layout/default"/>
    <dgm:cxn modelId="{5F80E6EB-5054-425E-9D7A-023F7348E73D}" type="presParOf" srcId="{574DC411-F3F4-412C-8C9B-3E914019644E}" destId="{30D96AA3-C28D-44C9-99BF-14E661FF9820}" srcOrd="10" destOrd="0" presId="urn:microsoft.com/office/officeart/2005/8/layout/default"/>
    <dgm:cxn modelId="{4D184B99-9C35-43A2-8EA8-E940513D02E0}" type="presParOf" srcId="{574DC411-F3F4-412C-8C9B-3E914019644E}" destId="{0595E24E-6726-4914-8229-E7E52C033920}" srcOrd="11" destOrd="0" presId="urn:microsoft.com/office/officeart/2005/8/layout/default"/>
    <dgm:cxn modelId="{ACA3092C-83E8-462F-8DAB-DBCB8792A923}" type="presParOf" srcId="{574DC411-F3F4-412C-8C9B-3E914019644E}" destId="{338796BF-21EC-40FA-AB93-445114B74B52}" srcOrd="12" destOrd="0" presId="urn:microsoft.com/office/officeart/2005/8/layout/default"/>
    <dgm:cxn modelId="{2867A110-8864-4C07-9ADD-A1D97CBBD231}" type="presParOf" srcId="{574DC411-F3F4-412C-8C9B-3E914019644E}" destId="{EECAE1D7-1B1B-4C66-93D3-7188830226DE}" srcOrd="13" destOrd="0" presId="urn:microsoft.com/office/officeart/2005/8/layout/default"/>
    <dgm:cxn modelId="{24BA5B1F-6CC8-428C-86F2-776FCA23ED0E}" type="presParOf" srcId="{574DC411-F3F4-412C-8C9B-3E914019644E}" destId="{BF1F6042-8A0F-4BE9-BBF5-1D0E032C0337}" srcOrd="14" destOrd="0" presId="urn:microsoft.com/office/officeart/2005/8/layout/default"/>
    <dgm:cxn modelId="{605D4B4C-2F6A-4846-8BFE-F28968EFD436}" type="presParOf" srcId="{574DC411-F3F4-412C-8C9B-3E914019644E}" destId="{C89A1B3A-D3CE-4CF3-9EB6-ABFE6F046A7D}" srcOrd="15" destOrd="0" presId="urn:microsoft.com/office/officeart/2005/8/layout/default"/>
    <dgm:cxn modelId="{93634268-175A-4F05-B3E8-3E98D411AB72}" type="presParOf" srcId="{574DC411-F3F4-412C-8C9B-3E914019644E}" destId="{18A7FC70-0912-4976-9CA7-1072DF516769}"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0CF8C7-4FB6-4708-B913-802547C4936F}" type="doc">
      <dgm:prSet loTypeId="urn:microsoft.com/office/officeart/2005/8/layout/list1" loCatId="list" qsTypeId="urn:microsoft.com/office/officeart/2005/8/quickstyle/simple1" qsCatId="simple" csTypeId="urn:microsoft.com/office/officeart/2005/8/colors/accent4_2" csCatId="accent4" phldr="1"/>
      <dgm:spPr/>
      <dgm:t>
        <a:bodyPr/>
        <a:lstStyle/>
        <a:p>
          <a:endParaRPr lang="en-US"/>
        </a:p>
      </dgm:t>
    </dgm:pt>
    <dgm:pt modelId="{13091320-392C-48EB-8FC5-BCC35E7D267F}">
      <dgm:prSet custT="1"/>
      <dgm:spPr/>
      <dgm:t>
        <a:bodyPr/>
        <a:lstStyle/>
        <a:p>
          <a:r>
            <a:rPr lang="en-US" sz="1600" b="1" baseline="0" dirty="0"/>
            <a:t>SWP Best Practices </a:t>
          </a:r>
          <a:endParaRPr lang="en-US" sz="1600" b="1" dirty="0"/>
        </a:p>
      </dgm:t>
    </dgm:pt>
    <dgm:pt modelId="{40A4A13A-A06C-4D9C-8367-22EE27CDAF78}" type="parTrans" cxnId="{868A6A31-8EF3-41D2-85E7-422B210FBCE2}">
      <dgm:prSet/>
      <dgm:spPr/>
      <dgm:t>
        <a:bodyPr/>
        <a:lstStyle/>
        <a:p>
          <a:endParaRPr lang="en-US" sz="1600"/>
        </a:p>
      </dgm:t>
    </dgm:pt>
    <dgm:pt modelId="{00AAF79A-BA2A-468F-B48A-1D9128D27F38}" type="sibTrans" cxnId="{868A6A31-8EF3-41D2-85E7-422B210FBCE2}">
      <dgm:prSet/>
      <dgm:spPr/>
      <dgm:t>
        <a:bodyPr/>
        <a:lstStyle/>
        <a:p>
          <a:endParaRPr lang="en-US" sz="1600"/>
        </a:p>
      </dgm:t>
    </dgm:pt>
    <dgm:pt modelId="{F4B57813-6D88-4B00-BE6D-72819A674C99}">
      <dgm:prSet custT="1"/>
      <dgm:spPr/>
      <dgm:t>
        <a:bodyPr/>
        <a:lstStyle/>
        <a:p>
          <a:r>
            <a:rPr lang="en-US" sz="1600" b="0" baseline="0"/>
            <a:t>Pure Agile over Hybrid / Agile in-name-only. </a:t>
          </a:r>
          <a:endParaRPr lang="en-US" sz="1600"/>
        </a:p>
      </dgm:t>
    </dgm:pt>
    <dgm:pt modelId="{D971CDCB-CF78-4185-B87B-5E3DE895E172}" type="parTrans" cxnId="{CB29C3F2-9618-4906-92E7-4B7BD9B0F76D}">
      <dgm:prSet/>
      <dgm:spPr/>
      <dgm:t>
        <a:bodyPr/>
        <a:lstStyle/>
        <a:p>
          <a:endParaRPr lang="en-US" sz="1600"/>
        </a:p>
      </dgm:t>
    </dgm:pt>
    <dgm:pt modelId="{0797C2F4-1ACC-4092-8243-0827EE8DCECC}" type="sibTrans" cxnId="{CB29C3F2-9618-4906-92E7-4B7BD9B0F76D}">
      <dgm:prSet/>
      <dgm:spPr/>
      <dgm:t>
        <a:bodyPr/>
        <a:lstStyle/>
        <a:p>
          <a:endParaRPr lang="en-US" sz="1600"/>
        </a:p>
      </dgm:t>
    </dgm:pt>
    <dgm:pt modelId="{31837901-AD48-4AE2-9EAF-C64145B3E9E8}">
      <dgm:prSet custT="1"/>
      <dgm:spPr/>
      <dgm:t>
        <a:bodyPr/>
        <a:lstStyle/>
        <a:p>
          <a:r>
            <a:rPr lang="en-US" sz="1600" b="0" baseline="0" dirty="0"/>
            <a:t>Let actions and results change culture, instead of attempting culture change first</a:t>
          </a:r>
          <a:endParaRPr lang="en-US" sz="1600" dirty="0"/>
        </a:p>
      </dgm:t>
    </dgm:pt>
    <dgm:pt modelId="{46560975-1CF2-468F-A99D-A2BCF6D21B2D}" type="parTrans" cxnId="{37382097-FA42-47C0-969A-A12D2E62C898}">
      <dgm:prSet/>
      <dgm:spPr/>
      <dgm:t>
        <a:bodyPr/>
        <a:lstStyle/>
        <a:p>
          <a:endParaRPr lang="en-US" sz="1600"/>
        </a:p>
      </dgm:t>
    </dgm:pt>
    <dgm:pt modelId="{840319AD-D672-4583-BC9E-A4FAAD57010D}" type="sibTrans" cxnId="{37382097-FA42-47C0-969A-A12D2E62C898}">
      <dgm:prSet/>
      <dgm:spPr/>
      <dgm:t>
        <a:bodyPr/>
        <a:lstStyle/>
        <a:p>
          <a:endParaRPr lang="en-US" sz="1600"/>
        </a:p>
      </dgm:t>
    </dgm:pt>
    <dgm:pt modelId="{5629BC73-0EB5-409E-BD6F-6463C5CCC0ED}">
      <dgm:prSet custT="1"/>
      <dgm:spPr/>
      <dgm:t>
        <a:bodyPr/>
        <a:lstStyle/>
        <a:p>
          <a:r>
            <a:rPr lang="en-US" sz="1600" b="0" baseline="0" dirty="0"/>
            <a:t>Target &lt; 1yr MVP and hold firm (starts the feedback, value delivery processes)</a:t>
          </a:r>
          <a:endParaRPr lang="en-US" sz="1600" dirty="0"/>
        </a:p>
      </dgm:t>
    </dgm:pt>
    <dgm:pt modelId="{AF17A22F-F085-4B9D-A9FE-7AF01B6CFE29}" type="parTrans" cxnId="{B816A1C7-AE48-459E-9B58-8DE995606879}">
      <dgm:prSet/>
      <dgm:spPr/>
      <dgm:t>
        <a:bodyPr/>
        <a:lstStyle/>
        <a:p>
          <a:endParaRPr lang="en-US" sz="1600"/>
        </a:p>
      </dgm:t>
    </dgm:pt>
    <dgm:pt modelId="{7BDD7C01-17B1-424D-BB87-5CE639FC47F3}" type="sibTrans" cxnId="{B816A1C7-AE48-459E-9B58-8DE995606879}">
      <dgm:prSet/>
      <dgm:spPr/>
      <dgm:t>
        <a:bodyPr/>
        <a:lstStyle/>
        <a:p>
          <a:endParaRPr lang="en-US" sz="1600"/>
        </a:p>
      </dgm:t>
    </dgm:pt>
    <dgm:pt modelId="{E0DB4954-6E26-435A-A1E0-37AE6DAF2669}">
      <dgm:prSet custT="1"/>
      <dgm:spPr/>
      <dgm:t>
        <a:bodyPr/>
        <a:lstStyle/>
        <a:p>
          <a:r>
            <a:rPr lang="en-US" sz="1600" b="0" baseline="0" dirty="0"/>
            <a:t>Timebox/cadence subsequent releases every 3-6 months</a:t>
          </a:r>
          <a:endParaRPr lang="en-US" sz="1600" dirty="0"/>
        </a:p>
      </dgm:t>
    </dgm:pt>
    <dgm:pt modelId="{E5C3FF49-329B-489E-AEB5-9751F08A699F}" type="parTrans" cxnId="{D98251CF-CDC2-4F43-A6D9-E00A43D19BB0}">
      <dgm:prSet/>
      <dgm:spPr/>
      <dgm:t>
        <a:bodyPr/>
        <a:lstStyle/>
        <a:p>
          <a:endParaRPr lang="en-US" sz="1600"/>
        </a:p>
      </dgm:t>
    </dgm:pt>
    <dgm:pt modelId="{2BC44B7D-C6B6-466C-93AE-8999FFE7DDD2}" type="sibTrans" cxnId="{D98251CF-CDC2-4F43-A6D9-E00A43D19BB0}">
      <dgm:prSet/>
      <dgm:spPr/>
      <dgm:t>
        <a:bodyPr/>
        <a:lstStyle/>
        <a:p>
          <a:endParaRPr lang="en-US" sz="1600"/>
        </a:p>
      </dgm:t>
    </dgm:pt>
    <dgm:pt modelId="{06788B1C-B4C0-4173-959A-03C88B88674F}">
      <dgm:prSet custT="1"/>
      <dgm:spPr/>
      <dgm:t>
        <a:bodyPr/>
        <a:lstStyle/>
        <a:p>
          <a:r>
            <a:rPr lang="en-US" sz="1600" b="0" baseline="0" dirty="0"/>
            <a:t>Flexible / adaptable planning targets versus fixed requirements</a:t>
          </a:r>
          <a:endParaRPr lang="en-US" sz="1600" dirty="0"/>
        </a:p>
      </dgm:t>
    </dgm:pt>
    <dgm:pt modelId="{5797E7BF-7776-42C4-8E8C-B2A666D6C912}" type="parTrans" cxnId="{8774CACC-EDC8-4002-9BB3-C0C3F3ADA60E}">
      <dgm:prSet/>
      <dgm:spPr/>
      <dgm:t>
        <a:bodyPr/>
        <a:lstStyle/>
        <a:p>
          <a:endParaRPr lang="en-US" sz="1600"/>
        </a:p>
      </dgm:t>
    </dgm:pt>
    <dgm:pt modelId="{D3321988-6335-4607-809D-FBA386212B31}" type="sibTrans" cxnId="{8774CACC-EDC8-4002-9BB3-C0C3F3ADA60E}">
      <dgm:prSet/>
      <dgm:spPr/>
      <dgm:t>
        <a:bodyPr/>
        <a:lstStyle/>
        <a:p>
          <a:endParaRPr lang="en-US" sz="1600"/>
        </a:p>
      </dgm:t>
    </dgm:pt>
    <dgm:pt modelId="{EBA83145-312C-4B56-AC45-68B4B824CD60}">
      <dgm:prSet custT="1"/>
      <dgm:spPr/>
      <dgm:t>
        <a:bodyPr/>
        <a:lstStyle/>
        <a:p>
          <a:r>
            <a:rPr lang="en-US" sz="1600" b="0" baseline="0" dirty="0"/>
            <a:t>Pull testing and cyber as far left as possible to move at the speed of the Agile teams </a:t>
          </a:r>
          <a:endParaRPr lang="en-US" sz="1600" dirty="0"/>
        </a:p>
      </dgm:t>
    </dgm:pt>
    <dgm:pt modelId="{6AA3455E-877E-4C40-8864-AEB843E31097}" type="parTrans" cxnId="{CF54CA3F-C8FD-45F6-AB70-9558480368FC}">
      <dgm:prSet/>
      <dgm:spPr/>
      <dgm:t>
        <a:bodyPr/>
        <a:lstStyle/>
        <a:p>
          <a:endParaRPr lang="en-US" sz="1600"/>
        </a:p>
      </dgm:t>
    </dgm:pt>
    <dgm:pt modelId="{F0DCC158-5A97-4757-89CA-892E0974A80C}" type="sibTrans" cxnId="{CF54CA3F-C8FD-45F6-AB70-9558480368FC}">
      <dgm:prSet/>
      <dgm:spPr/>
      <dgm:t>
        <a:bodyPr/>
        <a:lstStyle/>
        <a:p>
          <a:endParaRPr lang="en-US" sz="1600"/>
        </a:p>
      </dgm:t>
    </dgm:pt>
    <dgm:pt modelId="{1358DBE1-B635-4A1F-8411-98FF77AFDE64}">
      <dgm:prSet custT="1"/>
      <dgm:spPr/>
      <dgm:t>
        <a:bodyPr/>
        <a:lstStyle/>
        <a:p>
          <a:r>
            <a:rPr lang="en-US" sz="1600" b="0" baseline="0" dirty="0"/>
            <a:t>Automate everything you can! (design, build, test, cyber, integration, release activities)</a:t>
          </a:r>
          <a:endParaRPr lang="en-US" sz="1600" dirty="0"/>
        </a:p>
      </dgm:t>
    </dgm:pt>
    <dgm:pt modelId="{119414AC-8184-422C-A841-7912E0D57106}" type="parTrans" cxnId="{C3F8EF49-3DA2-4317-972A-741B428626FB}">
      <dgm:prSet/>
      <dgm:spPr/>
      <dgm:t>
        <a:bodyPr/>
        <a:lstStyle/>
        <a:p>
          <a:endParaRPr lang="en-US" sz="1600"/>
        </a:p>
      </dgm:t>
    </dgm:pt>
    <dgm:pt modelId="{5047D994-F29A-4CFA-AEB0-961B67766410}" type="sibTrans" cxnId="{C3F8EF49-3DA2-4317-972A-741B428626FB}">
      <dgm:prSet/>
      <dgm:spPr/>
      <dgm:t>
        <a:bodyPr/>
        <a:lstStyle/>
        <a:p>
          <a:endParaRPr lang="en-US" sz="1600"/>
        </a:p>
      </dgm:t>
    </dgm:pt>
    <dgm:pt modelId="{A6E31C82-A315-438D-AADE-D03DF0593986}">
      <dgm:prSet custT="1"/>
      <dgm:spPr/>
      <dgm:t>
        <a:bodyPr/>
        <a:lstStyle/>
        <a:p>
          <a:r>
            <a:rPr lang="en-US" sz="1600" b="1" baseline="0" dirty="0"/>
            <a:t>Acquisition Guidance</a:t>
          </a:r>
          <a:endParaRPr lang="en-US" sz="1600" b="1" dirty="0"/>
        </a:p>
      </dgm:t>
    </dgm:pt>
    <dgm:pt modelId="{37194EC7-F9D6-4439-9487-51297AD7E47E}" type="parTrans" cxnId="{277F2211-0259-4BE8-ACBB-E7B378D8D30F}">
      <dgm:prSet/>
      <dgm:spPr/>
      <dgm:t>
        <a:bodyPr/>
        <a:lstStyle/>
        <a:p>
          <a:endParaRPr lang="en-US" sz="1600"/>
        </a:p>
      </dgm:t>
    </dgm:pt>
    <dgm:pt modelId="{58CA50C0-D18E-4A7B-AA35-5A9172357B91}" type="sibTrans" cxnId="{277F2211-0259-4BE8-ACBB-E7B378D8D30F}">
      <dgm:prSet/>
      <dgm:spPr/>
      <dgm:t>
        <a:bodyPr/>
        <a:lstStyle/>
        <a:p>
          <a:endParaRPr lang="en-US" sz="1600"/>
        </a:p>
      </dgm:t>
    </dgm:pt>
    <dgm:pt modelId="{E2559A4F-261A-4196-A7BA-EABCDEC84A51}">
      <dgm:prSet custT="1"/>
      <dgm:spPr/>
      <dgm:t>
        <a:bodyPr/>
        <a:lstStyle/>
        <a:p>
          <a:r>
            <a:rPr lang="en-US" sz="1600" b="0" baseline="0" dirty="0"/>
            <a:t>Smaller, shorter, data driven acquisitions are less risky investments</a:t>
          </a:r>
          <a:endParaRPr lang="en-US" sz="1600" dirty="0"/>
        </a:p>
      </dgm:t>
    </dgm:pt>
    <dgm:pt modelId="{30FDBF7F-B60E-44D4-9960-F4E2E44BF34A}" type="parTrans" cxnId="{9B004912-533E-46CA-A676-488691E3F0B7}">
      <dgm:prSet/>
      <dgm:spPr/>
      <dgm:t>
        <a:bodyPr/>
        <a:lstStyle/>
        <a:p>
          <a:endParaRPr lang="en-US" sz="1600"/>
        </a:p>
      </dgm:t>
    </dgm:pt>
    <dgm:pt modelId="{DB7DC882-E942-431C-8052-48F741DB59E5}" type="sibTrans" cxnId="{9B004912-533E-46CA-A676-488691E3F0B7}">
      <dgm:prSet/>
      <dgm:spPr/>
      <dgm:t>
        <a:bodyPr/>
        <a:lstStyle/>
        <a:p>
          <a:endParaRPr lang="en-US" sz="1600"/>
        </a:p>
      </dgm:t>
    </dgm:pt>
    <dgm:pt modelId="{344DEDB6-FF91-41C2-AFC9-74043F5055DE}">
      <dgm:prSet custT="1"/>
      <dgm:spPr/>
      <dgm:t>
        <a:bodyPr/>
        <a:lstStyle/>
        <a:p>
          <a:r>
            <a:rPr lang="en-US" sz="1600" b="0" baseline="0" dirty="0"/>
            <a:t>Acquire delivery teams instead of acquiring products / requirements</a:t>
          </a:r>
          <a:endParaRPr lang="en-US" sz="1600" dirty="0"/>
        </a:p>
      </dgm:t>
    </dgm:pt>
    <dgm:pt modelId="{95F2FC4F-7D24-4D3A-B34D-FFA874A18C47}" type="parTrans" cxnId="{FDBA8284-0CB6-42BA-B970-E08D015AF655}">
      <dgm:prSet/>
      <dgm:spPr/>
      <dgm:t>
        <a:bodyPr/>
        <a:lstStyle/>
        <a:p>
          <a:endParaRPr lang="en-US" sz="1600"/>
        </a:p>
      </dgm:t>
    </dgm:pt>
    <dgm:pt modelId="{29561144-6DAD-4520-9CAC-4B99E2B29951}" type="sibTrans" cxnId="{FDBA8284-0CB6-42BA-B970-E08D015AF655}">
      <dgm:prSet/>
      <dgm:spPr/>
      <dgm:t>
        <a:bodyPr/>
        <a:lstStyle/>
        <a:p>
          <a:endParaRPr lang="en-US" sz="1600"/>
        </a:p>
      </dgm:t>
    </dgm:pt>
    <dgm:pt modelId="{D9455FAB-4589-4DF9-994B-E9D61A125AA6}">
      <dgm:prSet custT="1"/>
      <dgm:spPr/>
      <dgm:t>
        <a:bodyPr/>
        <a:lstStyle/>
        <a:p>
          <a:r>
            <a:rPr lang="en-US" sz="1600" b="0" baseline="0" dirty="0"/>
            <a:t>Don’t hire vendors with software factories, build government owned software factories (benefits: greater control of Agile process and value release cadence, vendor performance data, competition and integrate are easier, clarifies IP rights/ownership </a:t>
          </a:r>
          <a:endParaRPr lang="en-US" sz="1600" dirty="0"/>
        </a:p>
      </dgm:t>
    </dgm:pt>
    <dgm:pt modelId="{B9C4C349-E75E-4282-A904-BD91E643CFAE}" type="parTrans" cxnId="{BF0AB8F5-DEC6-4ECA-A78E-EE6F69DCB9E3}">
      <dgm:prSet/>
      <dgm:spPr/>
      <dgm:t>
        <a:bodyPr/>
        <a:lstStyle/>
        <a:p>
          <a:endParaRPr lang="en-US" sz="1600"/>
        </a:p>
      </dgm:t>
    </dgm:pt>
    <dgm:pt modelId="{02A14A3D-C0DC-4A89-A6BF-C012E60CEE51}" type="sibTrans" cxnId="{BF0AB8F5-DEC6-4ECA-A78E-EE6F69DCB9E3}">
      <dgm:prSet/>
      <dgm:spPr/>
      <dgm:t>
        <a:bodyPr/>
        <a:lstStyle/>
        <a:p>
          <a:endParaRPr lang="en-US" sz="1600"/>
        </a:p>
      </dgm:t>
    </dgm:pt>
    <dgm:pt modelId="{E0B3C073-B80F-40B7-9E79-26BFD9C7D066}">
      <dgm:prSet custT="1"/>
      <dgm:spPr/>
      <dgm:t>
        <a:bodyPr/>
        <a:lstStyle/>
        <a:p>
          <a:r>
            <a:rPr lang="en-US" sz="1600" b="0" baseline="0" dirty="0"/>
            <a:t>Build a deep bench of vendors with Agile qualifications and a track record of Agility</a:t>
          </a:r>
          <a:endParaRPr lang="en-US" sz="1600" dirty="0"/>
        </a:p>
      </dgm:t>
    </dgm:pt>
    <dgm:pt modelId="{46677B11-206B-4F8B-847A-AB80242C8986}" type="parTrans" cxnId="{177CBA10-9188-44A5-9768-2CC4FFDCB4C6}">
      <dgm:prSet/>
      <dgm:spPr/>
      <dgm:t>
        <a:bodyPr/>
        <a:lstStyle/>
        <a:p>
          <a:endParaRPr lang="en-US" sz="1600"/>
        </a:p>
      </dgm:t>
    </dgm:pt>
    <dgm:pt modelId="{8A7A9C7F-927F-49CB-AB57-0A077BA1AF68}" type="sibTrans" cxnId="{177CBA10-9188-44A5-9768-2CC4FFDCB4C6}">
      <dgm:prSet/>
      <dgm:spPr/>
      <dgm:t>
        <a:bodyPr/>
        <a:lstStyle/>
        <a:p>
          <a:endParaRPr lang="en-US" sz="1600"/>
        </a:p>
      </dgm:t>
    </dgm:pt>
    <dgm:pt modelId="{1D61D9CA-DC46-4B9C-AC84-4B8F61CCE4E1}">
      <dgm:prSet custT="1"/>
      <dgm:spPr/>
      <dgm:t>
        <a:bodyPr/>
        <a:lstStyle/>
        <a:p>
          <a:r>
            <a:rPr lang="en-US" sz="1600" b="0" baseline="0" dirty="0"/>
            <a:t>Contract vehicles can still take many forms (Fixed Price, IDIQ, T&amp;M, etc.)</a:t>
          </a:r>
          <a:endParaRPr lang="en-US" sz="1600" dirty="0"/>
        </a:p>
      </dgm:t>
    </dgm:pt>
    <dgm:pt modelId="{84A18187-BD08-4E60-B28B-BF3A30F9A448}" type="parTrans" cxnId="{BB0EFCA3-58C7-4A71-A301-F775A3EDD2FB}">
      <dgm:prSet/>
      <dgm:spPr/>
      <dgm:t>
        <a:bodyPr/>
        <a:lstStyle/>
        <a:p>
          <a:endParaRPr lang="en-US" sz="1600"/>
        </a:p>
      </dgm:t>
    </dgm:pt>
    <dgm:pt modelId="{8D002854-4925-4E66-9AAA-5DC7B69C79F0}" type="sibTrans" cxnId="{BB0EFCA3-58C7-4A71-A301-F775A3EDD2FB}">
      <dgm:prSet/>
      <dgm:spPr/>
      <dgm:t>
        <a:bodyPr/>
        <a:lstStyle/>
        <a:p>
          <a:endParaRPr lang="en-US" sz="1600"/>
        </a:p>
      </dgm:t>
    </dgm:pt>
    <dgm:pt modelId="{DE1A3B9E-AED5-403F-8CEF-AFE651A1667B}">
      <dgm:prSet custT="1"/>
      <dgm:spPr/>
      <dgm:t>
        <a:bodyPr/>
        <a:lstStyle/>
        <a:p>
          <a:r>
            <a:rPr lang="en-US" sz="1600" b="0" baseline="0" dirty="0"/>
            <a:t>Your processes will need to adapt! E.g., to speed of delivery, adaptive requirement</a:t>
          </a:r>
          <a:endParaRPr lang="en-US" sz="1600" dirty="0"/>
        </a:p>
      </dgm:t>
    </dgm:pt>
    <dgm:pt modelId="{C7A054E8-E83F-4465-9B3F-8661AE7DC5DE}" type="parTrans" cxnId="{7D59C882-0A52-42C7-ADB0-1D8E8CEA95CB}">
      <dgm:prSet/>
      <dgm:spPr/>
      <dgm:t>
        <a:bodyPr/>
        <a:lstStyle/>
        <a:p>
          <a:endParaRPr lang="en-US" sz="1600"/>
        </a:p>
      </dgm:t>
    </dgm:pt>
    <dgm:pt modelId="{8902385E-2B61-4476-AE9B-FFD49EC28A9F}" type="sibTrans" cxnId="{7D59C882-0A52-42C7-ADB0-1D8E8CEA95CB}">
      <dgm:prSet/>
      <dgm:spPr/>
      <dgm:t>
        <a:bodyPr/>
        <a:lstStyle/>
        <a:p>
          <a:endParaRPr lang="en-US" sz="1600"/>
        </a:p>
      </dgm:t>
    </dgm:pt>
    <dgm:pt modelId="{10957DB6-ECC1-48C5-8E60-656EC423F039}">
      <dgm:prSet custT="1"/>
      <dgm:spPr/>
      <dgm:t>
        <a:bodyPr/>
        <a:lstStyle/>
        <a:p>
          <a:r>
            <a:rPr lang="en-US" sz="1600" b="0" baseline="0" dirty="0"/>
            <a:t>Value delivery, vendor team performance, quality data can guide future investment </a:t>
          </a:r>
          <a:endParaRPr lang="en-US" sz="1600" dirty="0"/>
        </a:p>
      </dgm:t>
    </dgm:pt>
    <dgm:pt modelId="{54D67FDA-DD9D-4CAB-BD9C-13A89C8A36FD}" type="parTrans" cxnId="{A7E55243-B1E5-4C6D-9CF7-DA301E48E98D}">
      <dgm:prSet/>
      <dgm:spPr/>
      <dgm:t>
        <a:bodyPr/>
        <a:lstStyle/>
        <a:p>
          <a:endParaRPr lang="en-US" sz="1600"/>
        </a:p>
      </dgm:t>
    </dgm:pt>
    <dgm:pt modelId="{22EF27C1-5397-4670-ADC5-941D679A28A8}" type="sibTrans" cxnId="{A7E55243-B1E5-4C6D-9CF7-DA301E48E98D}">
      <dgm:prSet/>
      <dgm:spPr/>
      <dgm:t>
        <a:bodyPr/>
        <a:lstStyle/>
        <a:p>
          <a:endParaRPr lang="en-US" sz="1600"/>
        </a:p>
      </dgm:t>
    </dgm:pt>
    <dgm:pt modelId="{F88DCA77-D682-4A61-9171-4D5D4390E913}">
      <dgm:prSet custT="1"/>
      <dgm:spPr/>
      <dgm:t>
        <a:bodyPr/>
        <a:lstStyle/>
        <a:p>
          <a:r>
            <a:rPr lang="en-US" sz="1600" b="0" baseline="0" dirty="0"/>
            <a:t>Install government Product Owners to guide product direction (no control boards!)</a:t>
          </a:r>
          <a:endParaRPr lang="en-US" sz="1600" dirty="0"/>
        </a:p>
      </dgm:t>
    </dgm:pt>
    <dgm:pt modelId="{C7DD6128-92CF-4F9C-BFA4-1662AE0146C8}" type="parTrans" cxnId="{EA7972E4-0B5C-467A-8738-CE3A40368F9D}">
      <dgm:prSet/>
      <dgm:spPr/>
      <dgm:t>
        <a:bodyPr/>
        <a:lstStyle/>
        <a:p>
          <a:endParaRPr lang="en-US" sz="1600"/>
        </a:p>
      </dgm:t>
    </dgm:pt>
    <dgm:pt modelId="{31747F38-4A22-4074-A9B1-7D5AE3F608D4}" type="sibTrans" cxnId="{EA7972E4-0B5C-467A-8738-CE3A40368F9D}">
      <dgm:prSet/>
      <dgm:spPr/>
      <dgm:t>
        <a:bodyPr/>
        <a:lstStyle/>
        <a:p>
          <a:endParaRPr lang="en-US" sz="1600"/>
        </a:p>
      </dgm:t>
    </dgm:pt>
    <dgm:pt modelId="{49E939B1-EB35-41EC-A4D9-6AE58DC50E73}">
      <dgm:prSet custT="1"/>
      <dgm:spPr/>
      <dgm:t>
        <a:bodyPr/>
        <a:lstStyle/>
        <a:p>
          <a:r>
            <a:rPr lang="en-US" sz="1600" dirty="0"/>
            <a:t>Encourage competition among vendors</a:t>
          </a:r>
        </a:p>
      </dgm:t>
    </dgm:pt>
    <dgm:pt modelId="{8EBB313B-2F9E-49CC-B041-70E60A3174AE}" type="parTrans" cxnId="{8A922E5E-C7EF-4F43-8A3E-42813ADAB5B9}">
      <dgm:prSet/>
      <dgm:spPr/>
      <dgm:t>
        <a:bodyPr/>
        <a:lstStyle/>
        <a:p>
          <a:endParaRPr lang="en-US"/>
        </a:p>
      </dgm:t>
    </dgm:pt>
    <dgm:pt modelId="{3AB75410-4E84-43AE-93FC-C1E427DE2C81}" type="sibTrans" cxnId="{8A922E5E-C7EF-4F43-8A3E-42813ADAB5B9}">
      <dgm:prSet/>
      <dgm:spPr/>
      <dgm:t>
        <a:bodyPr/>
        <a:lstStyle/>
        <a:p>
          <a:endParaRPr lang="en-US"/>
        </a:p>
      </dgm:t>
    </dgm:pt>
    <dgm:pt modelId="{B2D6FF5A-0FA5-424C-932D-CFD40CF323C7}" type="pres">
      <dgm:prSet presAssocID="{100CF8C7-4FB6-4708-B913-802547C4936F}" presName="linear" presStyleCnt="0">
        <dgm:presLayoutVars>
          <dgm:dir/>
          <dgm:animLvl val="lvl"/>
          <dgm:resizeHandles val="exact"/>
        </dgm:presLayoutVars>
      </dgm:prSet>
      <dgm:spPr/>
    </dgm:pt>
    <dgm:pt modelId="{2DC3FB26-F9D6-4FE0-A5D9-EF9757EABF2D}" type="pres">
      <dgm:prSet presAssocID="{13091320-392C-48EB-8FC5-BCC35E7D267F}" presName="parentLin" presStyleCnt="0"/>
      <dgm:spPr/>
    </dgm:pt>
    <dgm:pt modelId="{72265BC0-BAEB-4861-85C6-935BF042B4F1}" type="pres">
      <dgm:prSet presAssocID="{13091320-392C-48EB-8FC5-BCC35E7D267F}" presName="parentLeftMargin" presStyleLbl="node1" presStyleIdx="0" presStyleCnt="2"/>
      <dgm:spPr/>
    </dgm:pt>
    <dgm:pt modelId="{0BDF9844-FF75-4CF7-9DFB-53DDFDCDE2E7}" type="pres">
      <dgm:prSet presAssocID="{13091320-392C-48EB-8FC5-BCC35E7D267F}" presName="parentText" presStyleLbl="node1" presStyleIdx="0" presStyleCnt="2">
        <dgm:presLayoutVars>
          <dgm:chMax val="0"/>
          <dgm:bulletEnabled val="1"/>
        </dgm:presLayoutVars>
      </dgm:prSet>
      <dgm:spPr/>
    </dgm:pt>
    <dgm:pt modelId="{21E597C8-3088-47C4-945D-67BCE30523BB}" type="pres">
      <dgm:prSet presAssocID="{13091320-392C-48EB-8FC5-BCC35E7D267F}" presName="negativeSpace" presStyleCnt="0"/>
      <dgm:spPr/>
    </dgm:pt>
    <dgm:pt modelId="{BF6C7654-F67C-4389-AF0A-7E0DF0617A4E}" type="pres">
      <dgm:prSet presAssocID="{13091320-392C-48EB-8FC5-BCC35E7D267F}" presName="childText" presStyleLbl="conFgAcc1" presStyleIdx="0" presStyleCnt="2">
        <dgm:presLayoutVars>
          <dgm:bulletEnabled val="1"/>
        </dgm:presLayoutVars>
      </dgm:prSet>
      <dgm:spPr/>
    </dgm:pt>
    <dgm:pt modelId="{96412EF2-355D-480D-A506-FD9DB01C0667}" type="pres">
      <dgm:prSet presAssocID="{00AAF79A-BA2A-468F-B48A-1D9128D27F38}" presName="spaceBetweenRectangles" presStyleCnt="0"/>
      <dgm:spPr/>
    </dgm:pt>
    <dgm:pt modelId="{2F31E99A-DA6C-48DD-93D8-143E271A0BC3}" type="pres">
      <dgm:prSet presAssocID="{A6E31C82-A315-438D-AADE-D03DF0593986}" presName="parentLin" presStyleCnt="0"/>
      <dgm:spPr/>
    </dgm:pt>
    <dgm:pt modelId="{9F82BAF0-4885-4194-B13F-47750677FA3C}" type="pres">
      <dgm:prSet presAssocID="{A6E31C82-A315-438D-AADE-D03DF0593986}" presName="parentLeftMargin" presStyleLbl="node1" presStyleIdx="0" presStyleCnt="2"/>
      <dgm:spPr/>
    </dgm:pt>
    <dgm:pt modelId="{562EA1AC-D722-4EF7-BFBA-E424711512D3}" type="pres">
      <dgm:prSet presAssocID="{A6E31C82-A315-438D-AADE-D03DF0593986}" presName="parentText" presStyleLbl="node1" presStyleIdx="1" presStyleCnt="2">
        <dgm:presLayoutVars>
          <dgm:chMax val="0"/>
          <dgm:bulletEnabled val="1"/>
        </dgm:presLayoutVars>
      </dgm:prSet>
      <dgm:spPr/>
    </dgm:pt>
    <dgm:pt modelId="{9D1E1EDB-1D10-432D-B61C-F9EEF35003C6}" type="pres">
      <dgm:prSet presAssocID="{A6E31C82-A315-438D-AADE-D03DF0593986}" presName="negativeSpace" presStyleCnt="0"/>
      <dgm:spPr/>
    </dgm:pt>
    <dgm:pt modelId="{DC798A49-F610-4F4B-BD57-B006E0C06A27}" type="pres">
      <dgm:prSet presAssocID="{A6E31C82-A315-438D-AADE-D03DF0593986}" presName="childText" presStyleLbl="conFgAcc1" presStyleIdx="1" presStyleCnt="2">
        <dgm:presLayoutVars>
          <dgm:bulletEnabled val="1"/>
        </dgm:presLayoutVars>
      </dgm:prSet>
      <dgm:spPr/>
    </dgm:pt>
  </dgm:ptLst>
  <dgm:cxnLst>
    <dgm:cxn modelId="{D0B98B06-F91D-489F-BDDC-A79D774863A0}" type="presOf" srcId="{F4B57813-6D88-4B00-BE6D-72819A674C99}" destId="{BF6C7654-F67C-4389-AF0A-7E0DF0617A4E}" srcOrd="0" destOrd="0" presId="urn:microsoft.com/office/officeart/2005/8/layout/list1"/>
    <dgm:cxn modelId="{177CBA10-9188-44A5-9768-2CC4FFDCB4C6}" srcId="{A6E31C82-A315-438D-AADE-D03DF0593986}" destId="{E0B3C073-B80F-40B7-9E79-26BFD9C7D066}" srcOrd="6" destOrd="0" parTransId="{46677B11-206B-4F8B-847A-AB80242C8986}" sibTransId="{8A7A9C7F-927F-49CB-AB57-0A077BA1AF68}"/>
    <dgm:cxn modelId="{277F2211-0259-4BE8-ACBB-E7B378D8D30F}" srcId="{100CF8C7-4FB6-4708-B913-802547C4936F}" destId="{A6E31C82-A315-438D-AADE-D03DF0593986}" srcOrd="1" destOrd="0" parTransId="{37194EC7-F9D6-4439-9487-51297AD7E47E}" sibTransId="{58CA50C0-D18E-4A7B-AA35-5A9172357B91}"/>
    <dgm:cxn modelId="{9B004912-533E-46CA-A676-488691E3F0B7}" srcId="{A6E31C82-A315-438D-AADE-D03DF0593986}" destId="{E2559A4F-261A-4196-A7BA-EABCDEC84A51}" srcOrd="1" destOrd="0" parTransId="{30FDBF7F-B60E-44D4-9960-F4E2E44BF34A}" sibTransId="{DB7DC882-E942-431C-8052-48F741DB59E5}"/>
    <dgm:cxn modelId="{6C226F1C-9241-4602-AFC0-46027210AC09}" type="presOf" srcId="{F88DCA77-D682-4A61-9171-4D5D4390E913}" destId="{BF6C7654-F67C-4389-AF0A-7E0DF0617A4E}" srcOrd="0" destOrd="7" presId="urn:microsoft.com/office/officeart/2005/8/layout/list1"/>
    <dgm:cxn modelId="{DA282F1D-8011-442E-A6AA-D8A1BC1E250B}" type="presOf" srcId="{DE1A3B9E-AED5-403F-8CEF-AFE651A1667B}" destId="{DC798A49-F610-4F4B-BD57-B006E0C06A27}" srcOrd="0" destOrd="0" presId="urn:microsoft.com/office/officeart/2005/8/layout/list1"/>
    <dgm:cxn modelId="{213EB823-3FE4-4B17-8503-A88FA2942A25}" type="presOf" srcId="{E2559A4F-261A-4196-A7BA-EABCDEC84A51}" destId="{DC798A49-F610-4F4B-BD57-B006E0C06A27}" srcOrd="0" destOrd="1" presId="urn:microsoft.com/office/officeart/2005/8/layout/list1"/>
    <dgm:cxn modelId="{868A6A31-8EF3-41D2-85E7-422B210FBCE2}" srcId="{100CF8C7-4FB6-4708-B913-802547C4936F}" destId="{13091320-392C-48EB-8FC5-BCC35E7D267F}" srcOrd="0" destOrd="0" parTransId="{40A4A13A-A06C-4D9C-8367-22EE27CDAF78}" sibTransId="{00AAF79A-BA2A-468F-B48A-1D9128D27F38}"/>
    <dgm:cxn modelId="{CF54CA3F-C8FD-45F6-AB70-9558480368FC}" srcId="{13091320-392C-48EB-8FC5-BCC35E7D267F}" destId="{EBA83145-312C-4B56-AC45-68B4B824CD60}" srcOrd="5" destOrd="0" parTransId="{6AA3455E-877E-4C40-8864-AEB843E31097}" sibTransId="{F0DCC158-5A97-4757-89CA-892E0974A80C}"/>
    <dgm:cxn modelId="{8A922E5E-C7EF-4F43-8A3E-42813ADAB5B9}" srcId="{A6E31C82-A315-438D-AADE-D03DF0593986}" destId="{49E939B1-EB35-41EC-A4D9-6AE58DC50E73}" srcOrd="4" destOrd="0" parTransId="{8EBB313B-2F9E-49CC-B041-70E60A3174AE}" sibTransId="{3AB75410-4E84-43AE-93FC-C1E427DE2C81}"/>
    <dgm:cxn modelId="{A7E55243-B1E5-4C6D-9CF7-DA301E48E98D}" srcId="{A6E31C82-A315-438D-AADE-D03DF0593986}" destId="{10957DB6-ECC1-48C5-8E60-656EC423F039}" srcOrd="2" destOrd="0" parTransId="{54D67FDA-DD9D-4CAB-BD9C-13A89C8A36FD}" sibTransId="{22EF27C1-5397-4670-ADC5-941D679A28A8}"/>
    <dgm:cxn modelId="{90A7E665-9A15-4A81-809B-265EB493F830}" type="presOf" srcId="{10957DB6-ECC1-48C5-8E60-656EC423F039}" destId="{DC798A49-F610-4F4B-BD57-B006E0C06A27}" srcOrd="0" destOrd="2" presId="urn:microsoft.com/office/officeart/2005/8/layout/list1"/>
    <dgm:cxn modelId="{81DE0F68-F632-4A92-B6DA-77157AFC2968}" type="presOf" srcId="{EBA83145-312C-4B56-AC45-68B4B824CD60}" destId="{BF6C7654-F67C-4389-AF0A-7E0DF0617A4E}" srcOrd="0" destOrd="5" presId="urn:microsoft.com/office/officeart/2005/8/layout/list1"/>
    <dgm:cxn modelId="{C3F8EF49-3DA2-4317-972A-741B428626FB}" srcId="{13091320-392C-48EB-8FC5-BCC35E7D267F}" destId="{1358DBE1-B635-4A1F-8411-98FF77AFDE64}" srcOrd="6" destOrd="0" parTransId="{119414AC-8184-422C-A841-7912E0D57106}" sibTransId="{5047D994-F29A-4CFA-AEB0-961B67766410}"/>
    <dgm:cxn modelId="{6E61066A-EFB1-4DD2-9F92-EFA1684AB3DD}" type="presOf" srcId="{5629BC73-0EB5-409E-BD6F-6463C5CCC0ED}" destId="{BF6C7654-F67C-4389-AF0A-7E0DF0617A4E}" srcOrd="0" destOrd="2" presId="urn:microsoft.com/office/officeart/2005/8/layout/list1"/>
    <dgm:cxn modelId="{A530274E-3E7E-4D58-ADDE-525D866B99AB}" type="presOf" srcId="{E0B3C073-B80F-40B7-9E79-26BFD9C7D066}" destId="{DC798A49-F610-4F4B-BD57-B006E0C06A27}" srcOrd="0" destOrd="6" presId="urn:microsoft.com/office/officeart/2005/8/layout/list1"/>
    <dgm:cxn modelId="{3DEFA36F-23A5-4368-9A94-435F904313FB}" type="presOf" srcId="{1358DBE1-B635-4A1F-8411-98FF77AFDE64}" destId="{BF6C7654-F67C-4389-AF0A-7E0DF0617A4E}" srcOrd="0" destOrd="6" presId="urn:microsoft.com/office/officeart/2005/8/layout/list1"/>
    <dgm:cxn modelId="{63510450-2D0F-4205-AEB9-CA7F9BCEC8BE}" type="presOf" srcId="{13091320-392C-48EB-8FC5-BCC35E7D267F}" destId="{72265BC0-BAEB-4861-85C6-935BF042B4F1}" srcOrd="0" destOrd="0" presId="urn:microsoft.com/office/officeart/2005/8/layout/list1"/>
    <dgm:cxn modelId="{7D59C882-0A52-42C7-ADB0-1D8E8CEA95CB}" srcId="{A6E31C82-A315-438D-AADE-D03DF0593986}" destId="{DE1A3B9E-AED5-403F-8CEF-AFE651A1667B}" srcOrd="0" destOrd="0" parTransId="{C7A054E8-E83F-4465-9B3F-8661AE7DC5DE}" sibTransId="{8902385E-2B61-4476-AE9B-FFD49EC28A9F}"/>
    <dgm:cxn modelId="{FDBA8284-0CB6-42BA-B970-E08D015AF655}" srcId="{A6E31C82-A315-438D-AADE-D03DF0593986}" destId="{344DEDB6-FF91-41C2-AFC9-74043F5055DE}" srcOrd="3" destOrd="0" parTransId="{95F2FC4F-7D24-4D3A-B34D-FFA874A18C47}" sibTransId="{29561144-6DAD-4520-9CAC-4B99E2B29951}"/>
    <dgm:cxn modelId="{6844F094-9B5C-4D9C-B5F2-93F281A748C4}" type="presOf" srcId="{31837901-AD48-4AE2-9EAF-C64145B3E9E8}" destId="{BF6C7654-F67C-4389-AF0A-7E0DF0617A4E}" srcOrd="0" destOrd="1" presId="urn:microsoft.com/office/officeart/2005/8/layout/list1"/>
    <dgm:cxn modelId="{37382097-FA42-47C0-969A-A12D2E62C898}" srcId="{13091320-392C-48EB-8FC5-BCC35E7D267F}" destId="{31837901-AD48-4AE2-9EAF-C64145B3E9E8}" srcOrd="1" destOrd="0" parTransId="{46560975-1CF2-468F-A99D-A2BCF6D21B2D}" sibTransId="{840319AD-D672-4583-BC9E-A4FAAD57010D}"/>
    <dgm:cxn modelId="{BB0EFCA3-58C7-4A71-A301-F775A3EDD2FB}" srcId="{A6E31C82-A315-438D-AADE-D03DF0593986}" destId="{1D61D9CA-DC46-4B9C-AC84-4B8F61CCE4E1}" srcOrd="7" destOrd="0" parTransId="{84A18187-BD08-4E60-B28B-BF3A30F9A448}" sibTransId="{8D002854-4925-4E66-9AAA-5DC7B69C79F0}"/>
    <dgm:cxn modelId="{FE3147AD-7A00-4A23-8384-756F3C96AF8A}" type="presOf" srcId="{49E939B1-EB35-41EC-A4D9-6AE58DC50E73}" destId="{DC798A49-F610-4F4B-BD57-B006E0C06A27}" srcOrd="0" destOrd="4" presId="urn:microsoft.com/office/officeart/2005/8/layout/list1"/>
    <dgm:cxn modelId="{EAE98ABC-CF35-45AB-A101-C0816BB7725D}" type="presOf" srcId="{1D61D9CA-DC46-4B9C-AC84-4B8F61CCE4E1}" destId="{DC798A49-F610-4F4B-BD57-B006E0C06A27}" srcOrd="0" destOrd="7" presId="urn:microsoft.com/office/officeart/2005/8/layout/list1"/>
    <dgm:cxn modelId="{B816A1C7-AE48-459E-9B58-8DE995606879}" srcId="{13091320-392C-48EB-8FC5-BCC35E7D267F}" destId="{5629BC73-0EB5-409E-BD6F-6463C5CCC0ED}" srcOrd="2" destOrd="0" parTransId="{AF17A22F-F085-4B9D-A9FE-7AF01B6CFE29}" sibTransId="{7BDD7C01-17B1-424D-BB87-5CE639FC47F3}"/>
    <dgm:cxn modelId="{8774CACC-EDC8-4002-9BB3-C0C3F3ADA60E}" srcId="{13091320-392C-48EB-8FC5-BCC35E7D267F}" destId="{06788B1C-B4C0-4173-959A-03C88B88674F}" srcOrd="4" destOrd="0" parTransId="{5797E7BF-7776-42C4-8E8C-B2A666D6C912}" sibTransId="{D3321988-6335-4607-809D-FBA386212B31}"/>
    <dgm:cxn modelId="{D98251CF-CDC2-4F43-A6D9-E00A43D19BB0}" srcId="{13091320-392C-48EB-8FC5-BCC35E7D267F}" destId="{E0DB4954-6E26-435A-A1E0-37AE6DAF2669}" srcOrd="3" destOrd="0" parTransId="{E5C3FF49-329B-489E-AEB5-9751F08A699F}" sibTransId="{2BC44B7D-C6B6-466C-93AE-8999FFE7DDD2}"/>
    <dgm:cxn modelId="{B4ED14D9-1640-4F5C-A2F4-7D5D3D663847}" type="presOf" srcId="{E0DB4954-6E26-435A-A1E0-37AE6DAF2669}" destId="{BF6C7654-F67C-4389-AF0A-7E0DF0617A4E}" srcOrd="0" destOrd="3" presId="urn:microsoft.com/office/officeart/2005/8/layout/list1"/>
    <dgm:cxn modelId="{7DA0EED9-C124-4F41-8D93-EB154889947F}" type="presOf" srcId="{06788B1C-B4C0-4173-959A-03C88B88674F}" destId="{BF6C7654-F67C-4389-AF0A-7E0DF0617A4E}" srcOrd="0" destOrd="4" presId="urn:microsoft.com/office/officeart/2005/8/layout/list1"/>
    <dgm:cxn modelId="{CAA7CAE0-D536-4058-AD15-A94B1BBCA847}" type="presOf" srcId="{D9455FAB-4589-4DF9-994B-E9D61A125AA6}" destId="{DC798A49-F610-4F4B-BD57-B006E0C06A27}" srcOrd="0" destOrd="5" presId="urn:microsoft.com/office/officeart/2005/8/layout/list1"/>
    <dgm:cxn modelId="{EA7972E4-0B5C-467A-8738-CE3A40368F9D}" srcId="{13091320-392C-48EB-8FC5-BCC35E7D267F}" destId="{F88DCA77-D682-4A61-9171-4D5D4390E913}" srcOrd="7" destOrd="0" parTransId="{C7DD6128-92CF-4F9C-BFA4-1662AE0146C8}" sibTransId="{31747F38-4A22-4074-A9B1-7D5AE3F608D4}"/>
    <dgm:cxn modelId="{31CCD6EF-A98C-4671-B0BE-A2A2FC599C83}" type="presOf" srcId="{A6E31C82-A315-438D-AADE-D03DF0593986}" destId="{9F82BAF0-4885-4194-B13F-47750677FA3C}" srcOrd="0" destOrd="0" presId="urn:microsoft.com/office/officeart/2005/8/layout/list1"/>
    <dgm:cxn modelId="{CB29C3F2-9618-4906-92E7-4B7BD9B0F76D}" srcId="{13091320-392C-48EB-8FC5-BCC35E7D267F}" destId="{F4B57813-6D88-4B00-BE6D-72819A674C99}" srcOrd="0" destOrd="0" parTransId="{D971CDCB-CF78-4185-B87B-5E3DE895E172}" sibTransId="{0797C2F4-1ACC-4092-8243-0827EE8DCECC}"/>
    <dgm:cxn modelId="{BF0AB8F5-DEC6-4ECA-A78E-EE6F69DCB9E3}" srcId="{A6E31C82-A315-438D-AADE-D03DF0593986}" destId="{D9455FAB-4589-4DF9-994B-E9D61A125AA6}" srcOrd="5" destOrd="0" parTransId="{B9C4C349-E75E-4282-A904-BD91E643CFAE}" sibTransId="{02A14A3D-C0DC-4A89-A6BF-C012E60CEE51}"/>
    <dgm:cxn modelId="{09DCF9F5-1B93-4FBA-A595-BAC3C3122C73}" type="presOf" srcId="{13091320-392C-48EB-8FC5-BCC35E7D267F}" destId="{0BDF9844-FF75-4CF7-9DFB-53DDFDCDE2E7}" srcOrd="1" destOrd="0" presId="urn:microsoft.com/office/officeart/2005/8/layout/list1"/>
    <dgm:cxn modelId="{635329F8-346A-4564-A41F-68B97F299E9E}" type="presOf" srcId="{344DEDB6-FF91-41C2-AFC9-74043F5055DE}" destId="{DC798A49-F610-4F4B-BD57-B006E0C06A27}" srcOrd="0" destOrd="3" presId="urn:microsoft.com/office/officeart/2005/8/layout/list1"/>
    <dgm:cxn modelId="{53D73AFC-96F8-4A54-885B-3F05439F4597}" type="presOf" srcId="{A6E31C82-A315-438D-AADE-D03DF0593986}" destId="{562EA1AC-D722-4EF7-BFBA-E424711512D3}" srcOrd="1" destOrd="0" presId="urn:microsoft.com/office/officeart/2005/8/layout/list1"/>
    <dgm:cxn modelId="{CE43ABFC-838B-4205-917D-1C46E200AA66}" type="presOf" srcId="{100CF8C7-4FB6-4708-B913-802547C4936F}" destId="{B2D6FF5A-0FA5-424C-932D-CFD40CF323C7}" srcOrd="0" destOrd="0" presId="urn:microsoft.com/office/officeart/2005/8/layout/list1"/>
    <dgm:cxn modelId="{21B4606B-8159-4B65-B176-4C254CB9425A}" type="presParOf" srcId="{B2D6FF5A-0FA5-424C-932D-CFD40CF323C7}" destId="{2DC3FB26-F9D6-4FE0-A5D9-EF9757EABF2D}" srcOrd="0" destOrd="0" presId="urn:microsoft.com/office/officeart/2005/8/layout/list1"/>
    <dgm:cxn modelId="{28D88AB8-12B8-44FC-962D-8306CDEB741E}" type="presParOf" srcId="{2DC3FB26-F9D6-4FE0-A5D9-EF9757EABF2D}" destId="{72265BC0-BAEB-4861-85C6-935BF042B4F1}" srcOrd="0" destOrd="0" presId="urn:microsoft.com/office/officeart/2005/8/layout/list1"/>
    <dgm:cxn modelId="{334687C3-6CCE-41F4-AFF9-24787BDDB1E4}" type="presParOf" srcId="{2DC3FB26-F9D6-4FE0-A5D9-EF9757EABF2D}" destId="{0BDF9844-FF75-4CF7-9DFB-53DDFDCDE2E7}" srcOrd="1" destOrd="0" presId="urn:microsoft.com/office/officeart/2005/8/layout/list1"/>
    <dgm:cxn modelId="{ACD70100-8032-4483-97E3-65D0AAC2F774}" type="presParOf" srcId="{B2D6FF5A-0FA5-424C-932D-CFD40CF323C7}" destId="{21E597C8-3088-47C4-945D-67BCE30523BB}" srcOrd="1" destOrd="0" presId="urn:microsoft.com/office/officeart/2005/8/layout/list1"/>
    <dgm:cxn modelId="{8F54BF4E-8609-403C-AB1B-C41E81C0115B}" type="presParOf" srcId="{B2D6FF5A-0FA5-424C-932D-CFD40CF323C7}" destId="{BF6C7654-F67C-4389-AF0A-7E0DF0617A4E}" srcOrd="2" destOrd="0" presId="urn:microsoft.com/office/officeart/2005/8/layout/list1"/>
    <dgm:cxn modelId="{DABBAC8F-BEE9-4D0E-9C11-7D8E076B3FEF}" type="presParOf" srcId="{B2D6FF5A-0FA5-424C-932D-CFD40CF323C7}" destId="{96412EF2-355D-480D-A506-FD9DB01C0667}" srcOrd="3" destOrd="0" presId="urn:microsoft.com/office/officeart/2005/8/layout/list1"/>
    <dgm:cxn modelId="{721B5DB4-5F9C-4BBE-8BE3-8442DC67D073}" type="presParOf" srcId="{B2D6FF5A-0FA5-424C-932D-CFD40CF323C7}" destId="{2F31E99A-DA6C-48DD-93D8-143E271A0BC3}" srcOrd="4" destOrd="0" presId="urn:microsoft.com/office/officeart/2005/8/layout/list1"/>
    <dgm:cxn modelId="{F5ACC8F4-6C16-4665-9D72-96B09FB3822E}" type="presParOf" srcId="{2F31E99A-DA6C-48DD-93D8-143E271A0BC3}" destId="{9F82BAF0-4885-4194-B13F-47750677FA3C}" srcOrd="0" destOrd="0" presId="urn:microsoft.com/office/officeart/2005/8/layout/list1"/>
    <dgm:cxn modelId="{A9B4B2BE-2BC1-4782-ABF8-3D962EBE6C33}" type="presParOf" srcId="{2F31E99A-DA6C-48DD-93D8-143E271A0BC3}" destId="{562EA1AC-D722-4EF7-BFBA-E424711512D3}" srcOrd="1" destOrd="0" presId="urn:microsoft.com/office/officeart/2005/8/layout/list1"/>
    <dgm:cxn modelId="{352BF6EB-0597-430B-AF19-224C6DE3E9F1}" type="presParOf" srcId="{B2D6FF5A-0FA5-424C-932D-CFD40CF323C7}" destId="{9D1E1EDB-1D10-432D-B61C-F9EEF35003C6}" srcOrd="5" destOrd="0" presId="urn:microsoft.com/office/officeart/2005/8/layout/list1"/>
    <dgm:cxn modelId="{7F396848-C7AB-4599-858E-B34AB13B7CA8}" type="presParOf" srcId="{B2D6FF5A-0FA5-424C-932D-CFD40CF323C7}" destId="{DC798A49-F610-4F4B-BD57-B006E0C06A27}"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9F9A2-17D4-4A88-949D-F3BD237CBCB8}">
      <dsp:nvSpPr>
        <dsp:cNvPr id="0" name=""/>
        <dsp:cNvSpPr/>
      </dsp:nvSpPr>
      <dsp:spPr>
        <a:xfrm>
          <a:off x="55348" y="92"/>
          <a:ext cx="2732833" cy="163970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Waterfall fixes scope and estimates cost/schedule. Agile fixes cost/schedule and estimates scope that will be delivered. Since Agile estimates and fixes different elements, it emphasizes different metrics than predictive/waterfall. </a:t>
          </a:r>
        </a:p>
      </dsp:txBody>
      <dsp:txXfrm>
        <a:off x="55348" y="92"/>
        <a:ext cx="2732833" cy="1639700"/>
      </dsp:txXfrm>
    </dsp:sp>
    <dsp:sp modelId="{B33820D2-7736-4B94-B43F-D9DD3083BB55}">
      <dsp:nvSpPr>
        <dsp:cNvPr id="0" name=""/>
        <dsp:cNvSpPr/>
      </dsp:nvSpPr>
      <dsp:spPr>
        <a:xfrm>
          <a:off x="3061465" y="92"/>
          <a:ext cx="2732833" cy="1639700"/>
        </a:xfrm>
        <a:prstGeom prst="rect">
          <a:avLst/>
        </a:prstGeom>
        <a:solidFill>
          <a:schemeClr val="accent4">
            <a:hueOff val="152255"/>
            <a:satOff val="-2634"/>
            <a:lumOff val="-5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Agile metrics are highly focused on value delivery, team performance, and quality over cost/schedule. </a:t>
          </a:r>
        </a:p>
      </dsp:txBody>
      <dsp:txXfrm>
        <a:off x="3061465" y="92"/>
        <a:ext cx="2732833" cy="1639700"/>
      </dsp:txXfrm>
    </dsp:sp>
    <dsp:sp modelId="{7CC4C3AE-2FF4-4DA1-8FE3-D33AA8FA4735}">
      <dsp:nvSpPr>
        <dsp:cNvPr id="0" name=""/>
        <dsp:cNvSpPr/>
      </dsp:nvSpPr>
      <dsp:spPr>
        <a:xfrm>
          <a:off x="6067582" y="92"/>
          <a:ext cx="2732833" cy="1639700"/>
        </a:xfrm>
        <a:prstGeom prst="rect">
          <a:avLst/>
        </a:prstGeom>
        <a:solidFill>
          <a:schemeClr val="accent4">
            <a:hueOff val="304509"/>
            <a:satOff val="-5268"/>
            <a:lumOff val="-11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Agile leverages low-cost automated metrics versus labor intensive mechanisms (e.g., IMS, EVM). </a:t>
          </a:r>
        </a:p>
      </dsp:txBody>
      <dsp:txXfrm>
        <a:off x="6067582" y="92"/>
        <a:ext cx="2732833" cy="1639700"/>
      </dsp:txXfrm>
    </dsp:sp>
    <dsp:sp modelId="{0BAAFC4F-5C13-4876-B4A4-563823BA93E0}">
      <dsp:nvSpPr>
        <dsp:cNvPr id="0" name=""/>
        <dsp:cNvSpPr/>
      </dsp:nvSpPr>
      <dsp:spPr>
        <a:xfrm>
          <a:off x="55348" y="1913075"/>
          <a:ext cx="2732833" cy="1639700"/>
        </a:xfrm>
        <a:prstGeom prst="rect">
          <a:avLst/>
        </a:prstGeom>
        <a:solidFill>
          <a:schemeClr val="accent4">
            <a:hueOff val="456764"/>
            <a:satOff val="-7902"/>
            <a:lumOff val="-16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Focus on actual results in real-time versus lagging metrics to provide decision-makers with actionable information.</a:t>
          </a:r>
        </a:p>
      </dsp:txBody>
      <dsp:txXfrm>
        <a:off x="55348" y="1913075"/>
        <a:ext cx="2732833" cy="1639700"/>
      </dsp:txXfrm>
    </dsp:sp>
    <dsp:sp modelId="{97E9C163-7B24-482C-ABD8-40145FB272B9}">
      <dsp:nvSpPr>
        <dsp:cNvPr id="0" name=""/>
        <dsp:cNvSpPr/>
      </dsp:nvSpPr>
      <dsp:spPr>
        <a:xfrm>
          <a:off x="3061465" y="1913075"/>
          <a:ext cx="2732833" cy="1639700"/>
        </a:xfrm>
        <a:prstGeom prst="rect">
          <a:avLst/>
        </a:prstGeom>
        <a:solidFill>
          <a:schemeClr val="accent4">
            <a:hueOff val="609019"/>
            <a:satOff val="-10536"/>
            <a:lumOff val="-22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You will need to learn how to interpret and act on different metrics (e.g. velocity, cumulative flow, burndowns, cost per Agile team, deployment frequency, lead time)</a:t>
          </a:r>
        </a:p>
      </dsp:txBody>
      <dsp:txXfrm>
        <a:off x="3061465" y="1913075"/>
        <a:ext cx="2732833" cy="1639700"/>
      </dsp:txXfrm>
    </dsp:sp>
    <dsp:sp modelId="{C41EC4C5-2549-436F-97A6-06FC4A48F286}">
      <dsp:nvSpPr>
        <dsp:cNvPr id="0" name=""/>
        <dsp:cNvSpPr/>
      </dsp:nvSpPr>
      <dsp:spPr>
        <a:xfrm>
          <a:off x="6067582" y="1913075"/>
          <a:ext cx="2732833" cy="1639700"/>
        </a:xfrm>
        <a:prstGeom prst="rect">
          <a:avLst/>
        </a:prstGeom>
        <a:solidFill>
          <a:schemeClr val="accent4">
            <a:hueOff val="761274"/>
            <a:satOff val="-13170"/>
            <a:lumOff val="-28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Don’t boil the ocean - focus on metrics that provide the most valuable insight.</a:t>
          </a:r>
        </a:p>
      </dsp:txBody>
      <dsp:txXfrm>
        <a:off x="6067582" y="1913075"/>
        <a:ext cx="2732833" cy="1639700"/>
      </dsp:txXfrm>
    </dsp:sp>
    <dsp:sp modelId="{B5687B78-1712-48FD-92C7-D7A7BA883409}">
      <dsp:nvSpPr>
        <dsp:cNvPr id="0" name=""/>
        <dsp:cNvSpPr/>
      </dsp:nvSpPr>
      <dsp:spPr>
        <a:xfrm>
          <a:off x="55348" y="3826059"/>
          <a:ext cx="2732833" cy="1639700"/>
        </a:xfrm>
        <a:prstGeom prst="rect">
          <a:avLst/>
        </a:prstGeom>
        <a:solidFill>
          <a:schemeClr val="accent4">
            <a:hueOff val="913528"/>
            <a:satOff val="-15804"/>
            <a:lumOff val="-33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Establish a blameless/safe culture to experiment, fail fast, continuously improve, and share knowledge.  </a:t>
          </a:r>
        </a:p>
      </dsp:txBody>
      <dsp:txXfrm>
        <a:off x="55348" y="3826059"/>
        <a:ext cx="2732833" cy="1639700"/>
      </dsp:txXfrm>
    </dsp:sp>
    <dsp:sp modelId="{CED3445D-1EBF-468E-B9D9-4AB92CFC945E}">
      <dsp:nvSpPr>
        <dsp:cNvPr id="0" name=""/>
        <dsp:cNvSpPr/>
      </dsp:nvSpPr>
      <dsp:spPr>
        <a:xfrm>
          <a:off x="3061465" y="3826059"/>
          <a:ext cx="2732833" cy="1639700"/>
        </a:xfrm>
        <a:prstGeom prst="rect">
          <a:avLst/>
        </a:prstGeom>
        <a:solidFill>
          <a:schemeClr val="accent4">
            <a:hueOff val="1065783"/>
            <a:satOff val="-18438"/>
            <a:lumOff val="-39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Safety is reinforced where metrics are used to identify and solve problems (not to punish or blame). </a:t>
          </a:r>
        </a:p>
      </dsp:txBody>
      <dsp:txXfrm>
        <a:off x="3061465" y="3826059"/>
        <a:ext cx="2732833" cy="1639700"/>
      </dsp:txXfrm>
    </dsp:sp>
    <dsp:sp modelId="{2A88ACF6-FB6A-4904-B47C-36067115FF47}">
      <dsp:nvSpPr>
        <dsp:cNvPr id="0" name=""/>
        <dsp:cNvSpPr/>
      </dsp:nvSpPr>
      <dsp:spPr>
        <a:xfrm>
          <a:off x="6067582" y="3826059"/>
          <a:ext cx="2732833" cy="1639700"/>
        </a:xfrm>
        <a:prstGeom prst="rect">
          <a:avLst/>
        </a:prstGeom>
        <a:solidFill>
          <a:schemeClr val="accent4">
            <a:hueOff val="1218038"/>
            <a:satOff val="-21072"/>
            <a:lumOff val="-4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Teams should review metrics routinely to identify continuous improvement opportunities.</a:t>
          </a:r>
        </a:p>
      </dsp:txBody>
      <dsp:txXfrm>
        <a:off x="6067582" y="3826059"/>
        <a:ext cx="2732833" cy="16397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09250C-2C2B-454B-839E-67222AC1657C}">
      <dsp:nvSpPr>
        <dsp:cNvPr id="0" name=""/>
        <dsp:cNvSpPr/>
      </dsp:nvSpPr>
      <dsp:spPr>
        <a:xfrm>
          <a:off x="642937" y="281"/>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Develop the roadmap: s</a:t>
          </a:r>
          <a:r>
            <a:rPr lang="en-US" sz="1400" b="0" i="0" kern="1200" dirty="0"/>
            <a:t>hows what will be delivered, how often to delivery occurs, and targeted timeframes for delivery</a:t>
          </a:r>
          <a:endParaRPr lang="en-US" sz="1400" kern="1200" dirty="0"/>
        </a:p>
      </dsp:txBody>
      <dsp:txXfrm>
        <a:off x="642937" y="281"/>
        <a:ext cx="2455664" cy="1473398"/>
      </dsp:txXfrm>
    </dsp:sp>
    <dsp:sp modelId="{154EABB4-702E-46A5-8E3D-A262A3053CCF}">
      <dsp:nvSpPr>
        <dsp:cNvPr id="0" name=""/>
        <dsp:cNvSpPr/>
      </dsp:nvSpPr>
      <dsp:spPr>
        <a:xfrm>
          <a:off x="3344167" y="281"/>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Select a software development framework (e.g., </a:t>
          </a:r>
          <a:r>
            <a:rPr lang="en-US" sz="1400" b="1" i="0" kern="1200" dirty="0" err="1"/>
            <a:t>SAFe</a:t>
          </a:r>
          <a:r>
            <a:rPr lang="en-US" sz="1400" b="1" i="0" kern="1200" dirty="0"/>
            <a:t>, Scrum, XP), management tools (e.g. Jira), and ceremonies (e.g. program increment planning, scrums, etc.)</a:t>
          </a:r>
          <a:endParaRPr lang="en-US" sz="1400" b="1" kern="1200" dirty="0"/>
        </a:p>
      </dsp:txBody>
      <dsp:txXfrm>
        <a:off x="3344167" y="281"/>
        <a:ext cx="2455664" cy="1473398"/>
      </dsp:txXfrm>
    </dsp:sp>
    <dsp:sp modelId="{10A9FD7E-5B3C-4C16-8621-2386EEE5A525}">
      <dsp:nvSpPr>
        <dsp:cNvPr id="0" name=""/>
        <dsp:cNvSpPr/>
      </dsp:nvSpPr>
      <dsp:spPr>
        <a:xfrm>
          <a:off x="6045398" y="281"/>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Develop a plan for obtaining competencies in modern software development practices on the government team</a:t>
          </a:r>
          <a:endParaRPr lang="en-US" sz="1400" kern="1200" dirty="0"/>
        </a:p>
      </dsp:txBody>
      <dsp:txXfrm>
        <a:off x="6045398" y="281"/>
        <a:ext cx="2455664" cy="1473398"/>
      </dsp:txXfrm>
    </dsp:sp>
    <dsp:sp modelId="{14000D1B-1930-4EDB-BBD2-FA26FF1E6946}">
      <dsp:nvSpPr>
        <dsp:cNvPr id="0" name=""/>
        <dsp:cNvSpPr/>
      </dsp:nvSpPr>
      <dsp:spPr>
        <a:xfrm>
          <a:off x="642937" y="1719246"/>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Develop a pathway to an MVP </a:t>
          </a:r>
          <a:r>
            <a:rPr lang="en-US" sz="1400" b="0" i="0" kern="1200" dirty="0"/>
            <a:t>(goal of the initial acquisition)</a:t>
          </a:r>
          <a:endParaRPr lang="en-US" sz="1400" b="0" kern="1200" dirty="0"/>
        </a:p>
      </dsp:txBody>
      <dsp:txXfrm>
        <a:off x="642937" y="1719246"/>
        <a:ext cx="2455664" cy="1473398"/>
      </dsp:txXfrm>
    </dsp:sp>
    <dsp:sp modelId="{F08E80E8-FE09-4AA6-BDED-C5C379CB7CA9}">
      <dsp:nvSpPr>
        <dsp:cNvPr id="0" name=""/>
        <dsp:cNvSpPr/>
      </dsp:nvSpPr>
      <dsp:spPr>
        <a:xfrm>
          <a:off x="3344167" y="1719246"/>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Establish initial design solution constraints</a:t>
          </a:r>
          <a:endParaRPr lang="en-US" sz="1400" kern="1200" dirty="0"/>
        </a:p>
      </dsp:txBody>
      <dsp:txXfrm>
        <a:off x="3344167" y="1719246"/>
        <a:ext cx="2455664" cy="1473398"/>
      </dsp:txXfrm>
    </dsp:sp>
    <dsp:sp modelId="{30D96AA3-C28D-44C9-99BF-14E661FF9820}">
      <dsp:nvSpPr>
        <dsp:cNvPr id="0" name=""/>
        <dsp:cNvSpPr/>
      </dsp:nvSpPr>
      <dsp:spPr>
        <a:xfrm>
          <a:off x="6045398" y="1719246"/>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Identify applicable enterprise services and infrastructure </a:t>
          </a:r>
          <a:r>
            <a:rPr lang="en-US" sz="1400" b="0" i="0" kern="1200" dirty="0"/>
            <a:t>decisions (e.g., cloud usage, networking, software factories, integration, and deployment (</a:t>
          </a:r>
          <a:r>
            <a:rPr lang="en-US" sz="1400" b="0" i="0" kern="1200" dirty="0" err="1"/>
            <a:t>DevSecOps</a:t>
          </a:r>
          <a:r>
            <a:rPr lang="en-US" sz="1400" b="0" i="0" kern="1200" dirty="0"/>
            <a:t>)</a:t>
          </a:r>
          <a:endParaRPr lang="en-US" sz="1400" b="0" kern="1200" dirty="0"/>
        </a:p>
      </dsp:txBody>
      <dsp:txXfrm>
        <a:off x="6045398" y="1719246"/>
        <a:ext cx="2455664" cy="1473398"/>
      </dsp:txXfrm>
    </dsp:sp>
    <dsp:sp modelId="{338796BF-21EC-40FA-AB93-445114B74B52}">
      <dsp:nvSpPr>
        <dsp:cNvPr id="0" name=""/>
        <dsp:cNvSpPr/>
      </dsp:nvSpPr>
      <dsp:spPr>
        <a:xfrm>
          <a:off x="642937" y="3438211"/>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Describe the necessary team size and budget for the work </a:t>
          </a:r>
          <a:r>
            <a:rPr lang="en-US" sz="1400" b="0" i="0" kern="1200" dirty="0"/>
            <a:t>(typically based on team structure and needs to get to MVP)</a:t>
          </a:r>
          <a:endParaRPr lang="en-US" sz="1400" b="0" kern="1200" dirty="0"/>
        </a:p>
      </dsp:txBody>
      <dsp:txXfrm>
        <a:off x="642937" y="3438211"/>
        <a:ext cx="2455664" cy="1473398"/>
      </dsp:txXfrm>
    </dsp:sp>
    <dsp:sp modelId="{BF1F6042-8A0F-4BE9-BBF5-1D0E032C0337}">
      <dsp:nvSpPr>
        <dsp:cNvPr id="0" name=""/>
        <dsp:cNvSpPr/>
      </dsp:nvSpPr>
      <dsp:spPr>
        <a:xfrm>
          <a:off x="3344167" y="3438211"/>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Develop a contracting strategy </a:t>
          </a:r>
          <a:r>
            <a:rPr lang="en-US" sz="1400" b="0" i="0" kern="1200" dirty="0"/>
            <a:t>that lowers barriers to entry for more organizations to contribute innovative technical solutions, protect IP rights, and allow multiple vendors to compete </a:t>
          </a:r>
          <a:endParaRPr lang="en-US" sz="1400" kern="1200" dirty="0"/>
        </a:p>
      </dsp:txBody>
      <dsp:txXfrm>
        <a:off x="3344167" y="3438211"/>
        <a:ext cx="2455664" cy="1473398"/>
      </dsp:txXfrm>
    </dsp:sp>
    <dsp:sp modelId="{18A7FC70-0912-4976-9CA7-1072DF516769}">
      <dsp:nvSpPr>
        <dsp:cNvPr id="0" name=""/>
        <dsp:cNvSpPr/>
      </dsp:nvSpPr>
      <dsp:spPr>
        <a:xfrm>
          <a:off x="6045398" y="3438211"/>
          <a:ext cx="2455664" cy="1473398"/>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i="0" kern="1200" dirty="0"/>
            <a:t>Develop a Software Transition Strategy: </a:t>
          </a:r>
          <a:r>
            <a:rPr lang="en-US" sz="1400" b="0" i="0" kern="1200" dirty="0"/>
            <a:t>have a plan for frequent/routine transition of valuable software</a:t>
          </a:r>
          <a:endParaRPr lang="en-US" sz="1400" b="0" kern="1200" dirty="0"/>
        </a:p>
      </dsp:txBody>
      <dsp:txXfrm>
        <a:off x="6045398" y="3438211"/>
        <a:ext cx="2455664" cy="14733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6C7654-F67C-4389-AF0A-7E0DF0617A4E}">
      <dsp:nvSpPr>
        <dsp:cNvPr id="0" name=""/>
        <dsp:cNvSpPr/>
      </dsp:nvSpPr>
      <dsp:spPr>
        <a:xfrm>
          <a:off x="0" y="175702"/>
          <a:ext cx="8671389" cy="23940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2996" tIns="208280" rIns="672996"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baseline="0"/>
            <a:t>Pure Agile over Hybrid / Agile in-name-only. </a:t>
          </a:r>
          <a:endParaRPr lang="en-US" sz="1600" kern="1200"/>
        </a:p>
        <a:p>
          <a:pPr marL="171450" lvl="1" indent="-171450" algn="l" defTabSz="711200">
            <a:lnSpc>
              <a:spcPct val="90000"/>
            </a:lnSpc>
            <a:spcBef>
              <a:spcPct val="0"/>
            </a:spcBef>
            <a:spcAft>
              <a:spcPct val="15000"/>
            </a:spcAft>
            <a:buChar char="•"/>
          </a:pPr>
          <a:r>
            <a:rPr lang="en-US" sz="1600" b="0" kern="1200" baseline="0" dirty="0"/>
            <a:t>Let actions and results change culture, instead of attempting culture change first</a:t>
          </a:r>
          <a:endParaRPr lang="en-US" sz="1600" kern="1200" dirty="0"/>
        </a:p>
        <a:p>
          <a:pPr marL="171450" lvl="1" indent="-171450" algn="l" defTabSz="711200">
            <a:lnSpc>
              <a:spcPct val="90000"/>
            </a:lnSpc>
            <a:spcBef>
              <a:spcPct val="0"/>
            </a:spcBef>
            <a:spcAft>
              <a:spcPct val="15000"/>
            </a:spcAft>
            <a:buChar char="•"/>
          </a:pPr>
          <a:r>
            <a:rPr lang="en-US" sz="1600" b="0" kern="1200" baseline="0" dirty="0"/>
            <a:t>Target &lt; 1yr MVP and hold firm (starts the feedback, value delivery processes)</a:t>
          </a:r>
          <a:endParaRPr lang="en-US" sz="1600" kern="1200" dirty="0"/>
        </a:p>
        <a:p>
          <a:pPr marL="171450" lvl="1" indent="-171450" algn="l" defTabSz="711200">
            <a:lnSpc>
              <a:spcPct val="90000"/>
            </a:lnSpc>
            <a:spcBef>
              <a:spcPct val="0"/>
            </a:spcBef>
            <a:spcAft>
              <a:spcPct val="15000"/>
            </a:spcAft>
            <a:buChar char="•"/>
          </a:pPr>
          <a:r>
            <a:rPr lang="en-US" sz="1600" b="0" kern="1200" baseline="0" dirty="0"/>
            <a:t>Timebox/cadence subsequent releases every 3-6 months</a:t>
          </a:r>
          <a:endParaRPr lang="en-US" sz="1600" kern="1200" dirty="0"/>
        </a:p>
        <a:p>
          <a:pPr marL="171450" lvl="1" indent="-171450" algn="l" defTabSz="711200">
            <a:lnSpc>
              <a:spcPct val="90000"/>
            </a:lnSpc>
            <a:spcBef>
              <a:spcPct val="0"/>
            </a:spcBef>
            <a:spcAft>
              <a:spcPct val="15000"/>
            </a:spcAft>
            <a:buChar char="•"/>
          </a:pPr>
          <a:r>
            <a:rPr lang="en-US" sz="1600" b="0" kern="1200" baseline="0" dirty="0"/>
            <a:t>Flexible / adaptable planning targets versus fixed requirements</a:t>
          </a:r>
          <a:endParaRPr lang="en-US" sz="1600" kern="1200" dirty="0"/>
        </a:p>
        <a:p>
          <a:pPr marL="171450" lvl="1" indent="-171450" algn="l" defTabSz="711200">
            <a:lnSpc>
              <a:spcPct val="90000"/>
            </a:lnSpc>
            <a:spcBef>
              <a:spcPct val="0"/>
            </a:spcBef>
            <a:spcAft>
              <a:spcPct val="15000"/>
            </a:spcAft>
            <a:buChar char="•"/>
          </a:pPr>
          <a:r>
            <a:rPr lang="en-US" sz="1600" b="0" kern="1200" baseline="0" dirty="0"/>
            <a:t>Pull testing and cyber as far left as possible to move at the speed of the Agile teams </a:t>
          </a:r>
          <a:endParaRPr lang="en-US" sz="1600" kern="1200" dirty="0"/>
        </a:p>
        <a:p>
          <a:pPr marL="171450" lvl="1" indent="-171450" algn="l" defTabSz="711200">
            <a:lnSpc>
              <a:spcPct val="90000"/>
            </a:lnSpc>
            <a:spcBef>
              <a:spcPct val="0"/>
            </a:spcBef>
            <a:spcAft>
              <a:spcPct val="15000"/>
            </a:spcAft>
            <a:buChar char="•"/>
          </a:pPr>
          <a:r>
            <a:rPr lang="en-US" sz="1600" b="0" kern="1200" baseline="0" dirty="0"/>
            <a:t>Automate everything you can! (design, build, test, cyber, integration, release activities)</a:t>
          </a:r>
          <a:endParaRPr lang="en-US" sz="1600" kern="1200" dirty="0"/>
        </a:p>
        <a:p>
          <a:pPr marL="171450" lvl="1" indent="-171450" algn="l" defTabSz="711200">
            <a:lnSpc>
              <a:spcPct val="90000"/>
            </a:lnSpc>
            <a:spcBef>
              <a:spcPct val="0"/>
            </a:spcBef>
            <a:spcAft>
              <a:spcPct val="15000"/>
            </a:spcAft>
            <a:buChar char="•"/>
          </a:pPr>
          <a:r>
            <a:rPr lang="en-US" sz="1600" b="0" kern="1200" baseline="0" dirty="0"/>
            <a:t>Install government Product Owners to guide product direction (no control boards!)</a:t>
          </a:r>
          <a:endParaRPr lang="en-US" sz="1600" kern="1200" dirty="0"/>
        </a:p>
      </dsp:txBody>
      <dsp:txXfrm>
        <a:off x="0" y="175702"/>
        <a:ext cx="8671389" cy="2394000"/>
      </dsp:txXfrm>
    </dsp:sp>
    <dsp:sp modelId="{0BDF9844-FF75-4CF7-9DFB-53DDFDCDE2E7}">
      <dsp:nvSpPr>
        <dsp:cNvPr id="0" name=""/>
        <dsp:cNvSpPr/>
      </dsp:nvSpPr>
      <dsp:spPr>
        <a:xfrm>
          <a:off x="433569" y="28102"/>
          <a:ext cx="6069972" cy="2952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431" tIns="0" rIns="229431" bIns="0" numCol="1" spcCol="1270" anchor="ctr" anchorCtr="0">
          <a:noAutofit/>
        </a:bodyPr>
        <a:lstStyle/>
        <a:p>
          <a:pPr marL="0" lvl="0" indent="0" algn="l" defTabSz="711200">
            <a:lnSpc>
              <a:spcPct val="90000"/>
            </a:lnSpc>
            <a:spcBef>
              <a:spcPct val="0"/>
            </a:spcBef>
            <a:spcAft>
              <a:spcPct val="35000"/>
            </a:spcAft>
            <a:buNone/>
          </a:pPr>
          <a:r>
            <a:rPr lang="en-US" sz="1600" b="1" kern="1200" baseline="0" dirty="0"/>
            <a:t>SWP Best Practices </a:t>
          </a:r>
          <a:endParaRPr lang="en-US" sz="1600" b="1" kern="1200" dirty="0"/>
        </a:p>
      </dsp:txBody>
      <dsp:txXfrm>
        <a:off x="447979" y="42512"/>
        <a:ext cx="6041152" cy="266380"/>
      </dsp:txXfrm>
    </dsp:sp>
    <dsp:sp modelId="{DC798A49-F610-4F4B-BD57-B006E0C06A27}">
      <dsp:nvSpPr>
        <dsp:cNvPr id="0" name=""/>
        <dsp:cNvSpPr/>
      </dsp:nvSpPr>
      <dsp:spPr>
        <a:xfrm>
          <a:off x="0" y="2771302"/>
          <a:ext cx="8671389" cy="28350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2996" tIns="208280" rIns="672996"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baseline="0" dirty="0"/>
            <a:t>Your processes will need to adapt! E.g., to speed of delivery, adaptive requirement</a:t>
          </a:r>
          <a:endParaRPr lang="en-US" sz="1600" kern="1200" dirty="0"/>
        </a:p>
        <a:p>
          <a:pPr marL="171450" lvl="1" indent="-171450" algn="l" defTabSz="711200">
            <a:lnSpc>
              <a:spcPct val="90000"/>
            </a:lnSpc>
            <a:spcBef>
              <a:spcPct val="0"/>
            </a:spcBef>
            <a:spcAft>
              <a:spcPct val="15000"/>
            </a:spcAft>
            <a:buChar char="•"/>
          </a:pPr>
          <a:r>
            <a:rPr lang="en-US" sz="1600" b="0" kern="1200" baseline="0" dirty="0"/>
            <a:t>Smaller, shorter, data driven acquisitions are less risky investments</a:t>
          </a:r>
          <a:endParaRPr lang="en-US" sz="1600" kern="1200" dirty="0"/>
        </a:p>
        <a:p>
          <a:pPr marL="171450" lvl="1" indent="-171450" algn="l" defTabSz="711200">
            <a:lnSpc>
              <a:spcPct val="90000"/>
            </a:lnSpc>
            <a:spcBef>
              <a:spcPct val="0"/>
            </a:spcBef>
            <a:spcAft>
              <a:spcPct val="15000"/>
            </a:spcAft>
            <a:buChar char="•"/>
          </a:pPr>
          <a:r>
            <a:rPr lang="en-US" sz="1600" b="0" kern="1200" baseline="0" dirty="0"/>
            <a:t>Value delivery, vendor team performance, quality data can guide future investment </a:t>
          </a:r>
          <a:endParaRPr lang="en-US" sz="1600" kern="1200" dirty="0"/>
        </a:p>
        <a:p>
          <a:pPr marL="171450" lvl="1" indent="-171450" algn="l" defTabSz="711200">
            <a:lnSpc>
              <a:spcPct val="90000"/>
            </a:lnSpc>
            <a:spcBef>
              <a:spcPct val="0"/>
            </a:spcBef>
            <a:spcAft>
              <a:spcPct val="15000"/>
            </a:spcAft>
            <a:buChar char="•"/>
          </a:pPr>
          <a:r>
            <a:rPr lang="en-US" sz="1600" b="0" kern="1200" baseline="0" dirty="0"/>
            <a:t>Acquire delivery teams instead of acquiring products / requirements</a:t>
          </a:r>
          <a:endParaRPr lang="en-US" sz="1600" kern="1200" dirty="0"/>
        </a:p>
        <a:p>
          <a:pPr marL="171450" lvl="1" indent="-171450" algn="l" defTabSz="711200">
            <a:lnSpc>
              <a:spcPct val="90000"/>
            </a:lnSpc>
            <a:spcBef>
              <a:spcPct val="0"/>
            </a:spcBef>
            <a:spcAft>
              <a:spcPct val="15000"/>
            </a:spcAft>
            <a:buChar char="•"/>
          </a:pPr>
          <a:r>
            <a:rPr lang="en-US" sz="1600" kern="1200" dirty="0"/>
            <a:t>Encourage competition among vendors</a:t>
          </a:r>
        </a:p>
        <a:p>
          <a:pPr marL="171450" lvl="1" indent="-171450" algn="l" defTabSz="711200">
            <a:lnSpc>
              <a:spcPct val="90000"/>
            </a:lnSpc>
            <a:spcBef>
              <a:spcPct val="0"/>
            </a:spcBef>
            <a:spcAft>
              <a:spcPct val="15000"/>
            </a:spcAft>
            <a:buChar char="•"/>
          </a:pPr>
          <a:r>
            <a:rPr lang="en-US" sz="1600" b="0" kern="1200" baseline="0" dirty="0"/>
            <a:t>Don’t hire vendors with software factories, build government owned software factories (benefits: greater control of Agile process and value release cadence, vendor performance data, competition and integrate are easier, clarifies IP rights/ownership </a:t>
          </a:r>
          <a:endParaRPr lang="en-US" sz="1600" kern="1200" dirty="0"/>
        </a:p>
        <a:p>
          <a:pPr marL="171450" lvl="1" indent="-171450" algn="l" defTabSz="711200">
            <a:lnSpc>
              <a:spcPct val="90000"/>
            </a:lnSpc>
            <a:spcBef>
              <a:spcPct val="0"/>
            </a:spcBef>
            <a:spcAft>
              <a:spcPct val="15000"/>
            </a:spcAft>
            <a:buChar char="•"/>
          </a:pPr>
          <a:r>
            <a:rPr lang="en-US" sz="1600" b="0" kern="1200" baseline="0" dirty="0"/>
            <a:t>Build a deep bench of vendors with Agile qualifications and a track record of Agility</a:t>
          </a:r>
          <a:endParaRPr lang="en-US" sz="1600" kern="1200" dirty="0"/>
        </a:p>
        <a:p>
          <a:pPr marL="171450" lvl="1" indent="-171450" algn="l" defTabSz="711200">
            <a:lnSpc>
              <a:spcPct val="90000"/>
            </a:lnSpc>
            <a:spcBef>
              <a:spcPct val="0"/>
            </a:spcBef>
            <a:spcAft>
              <a:spcPct val="15000"/>
            </a:spcAft>
            <a:buChar char="•"/>
          </a:pPr>
          <a:r>
            <a:rPr lang="en-US" sz="1600" b="0" kern="1200" baseline="0" dirty="0"/>
            <a:t>Contract vehicles can still take many forms (Fixed Price, IDIQ, T&amp;M, etc.)</a:t>
          </a:r>
          <a:endParaRPr lang="en-US" sz="1600" kern="1200" dirty="0"/>
        </a:p>
      </dsp:txBody>
      <dsp:txXfrm>
        <a:off x="0" y="2771302"/>
        <a:ext cx="8671389" cy="2835000"/>
      </dsp:txXfrm>
    </dsp:sp>
    <dsp:sp modelId="{562EA1AC-D722-4EF7-BFBA-E424711512D3}">
      <dsp:nvSpPr>
        <dsp:cNvPr id="0" name=""/>
        <dsp:cNvSpPr/>
      </dsp:nvSpPr>
      <dsp:spPr>
        <a:xfrm>
          <a:off x="433569" y="2623702"/>
          <a:ext cx="6069972" cy="2952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9431" tIns="0" rIns="229431" bIns="0" numCol="1" spcCol="1270" anchor="ctr" anchorCtr="0">
          <a:noAutofit/>
        </a:bodyPr>
        <a:lstStyle/>
        <a:p>
          <a:pPr marL="0" lvl="0" indent="0" algn="l" defTabSz="711200">
            <a:lnSpc>
              <a:spcPct val="90000"/>
            </a:lnSpc>
            <a:spcBef>
              <a:spcPct val="0"/>
            </a:spcBef>
            <a:spcAft>
              <a:spcPct val="35000"/>
            </a:spcAft>
            <a:buNone/>
          </a:pPr>
          <a:r>
            <a:rPr lang="en-US" sz="1600" b="1" kern="1200" baseline="0" dirty="0"/>
            <a:t>Acquisition Guidance</a:t>
          </a:r>
          <a:endParaRPr lang="en-US" sz="1600" b="1" kern="1200" dirty="0"/>
        </a:p>
      </dsp:txBody>
      <dsp:txXfrm>
        <a:off x="447979" y="2638112"/>
        <a:ext cx="6041152" cy="26638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41" tIns="46671" rIns="93341" bIns="46671" rtlCol="0"/>
          <a:lstStyle>
            <a:lvl1pPr algn="l">
              <a:defRPr sz="1200"/>
            </a:lvl1pPr>
          </a:lstStyle>
          <a:p>
            <a:endParaRPr lang="en-US"/>
          </a:p>
        </p:txBody>
      </p:sp>
      <p:sp>
        <p:nvSpPr>
          <p:cNvPr id="3" name="Date Placeholder 2"/>
          <p:cNvSpPr>
            <a:spLocks noGrp="1"/>
          </p:cNvSpPr>
          <p:nvPr>
            <p:ph type="dt" sz="quarter" idx="1"/>
          </p:nvPr>
        </p:nvSpPr>
        <p:spPr>
          <a:xfrm>
            <a:off x="3979930" y="0"/>
            <a:ext cx="3044719" cy="465614"/>
          </a:xfrm>
          <a:prstGeom prst="rect">
            <a:avLst/>
          </a:prstGeom>
        </p:spPr>
        <p:txBody>
          <a:bodyPr vert="horz" lIns="93341" tIns="46671" rIns="93341" bIns="46671" rtlCol="0"/>
          <a:lstStyle>
            <a:lvl1pPr algn="r">
              <a:defRPr sz="1200"/>
            </a:lvl1pPr>
          </a:lstStyle>
          <a:p>
            <a:fld id="{1541D229-F981-421C-AD50-9278985DC3C6}" type="datetimeFigureOut">
              <a:rPr lang="en-US" smtClean="0"/>
              <a:t>4/21/2022</a:t>
            </a:fld>
            <a:endParaRPr lang="en-US"/>
          </a:p>
        </p:txBody>
      </p:sp>
      <p:sp>
        <p:nvSpPr>
          <p:cNvPr id="4" name="Footer Placeholder 3"/>
          <p:cNvSpPr>
            <a:spLocks noGrp="1"/>
          </p:cNvSpPr>
          <p:nvPr>
            <p:ph type="ftr" sz="quarter" idx="2"/>
          </p:nvPr>
        </p:nvSpPr>
        <p:spPr>
          <a:xfrm>
            <a:off x="0" y="8845045"/>
            <a:ext cx="3044719" cy="465614"/>
          </a:xfrm>
          <a:prstGeom prst="rect">
            <a:avLst/>
          </a:prstGeom>
        </p:spPr>
        <p:txBody>
          <a:bodyPr vert="horz" lIns="93341" tIns="46671" rIns="93341" bIns="46671" rtlCol="0" anchor="b"/>
          <a:lstStyle>
            <a:lvl1pPr algn="l">
              <a:defRPr sz="1200"/>
            </a:lvl1pPr>
          </a:lstStyle>
          <a:p>
            <a:endParaRPr lang="en-US"/>
          </a:p>
        </p:txBody>
      </p:sp>
      <p:sp>
        <p:nvSpPr>
          <p:cNvPr id="5" name="Slide Number Placeholder 4"/>
          <p:cNvSpPr>
            <a:spLocks noGrp="1"/>
          </p:cNvSpPr>
          <p:nvPr>
            <p:ph type="sldNum" sz="quarter" idx="3"/>
          </p:nvPr>
        </p:nvSpPr>
        <p:spPr>
          <a:xfrm>
            <a:off x="3979930" y="8845045"/>
            <a:ext cx="3044719" cy="465614"/>
          </a:xfrm>
          <a:prstGeom prst="rect">
            <a:avLst/>
          </a:prstGeom>
        </p:spPr>
        <p:txBody>
          <a:bodyPr vert="horz" lIns="93341" tIns="46671" rIns="93341" bIns="46671" rtlCol="0" anchor="b"/>
          <a:lstStyle>
            <a:lvl1pPr algn="r">
              <a:defRPr sz="1200"/>
            </a:lvl1pPr>
          </a:lstStyle>
          <a:p>
            <a:fld id="{131DB09E-8A33-47FA-A609-93D100E6C0E9}" type="slidenum">
              <a:rPr lang="en-US" smtClean="0"/>
              <a:t>‹#›</a:t>
            </a:fld>
            <a:endParaRPr lang="en-US"/>
          </a:p>
        </p:txBody>
      </p:sp>
    </p:spTree>
    <p:extLst>
      <p:ext uri="{BB962C8B-B14F-4D97-AF65-F5344CB8AC3E}">
        <p14:creationId xmlns:p14="http://schemas.microsoft.com/office/powerpoint/2010/main" val="15060649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41" tIns="46671" rIns="93341" bIns="46671" rtlCol="0"/>
          <a:lstStyle>
            <a:lvl1pPr algn="l">
              <a:defRPr sz="1200"/>
            </a:lvl1pPr>
          </a:lstStyle>
          <a:p>
            <a:endParaRPr lang="en-US"/>
          </a:p>
        </p:txBody>
      </p:sp>
      <p:sp>
        <p:nvSpPr>
          <p:cNvPr id="3" name="Date Placeholder 2"/>
          <p:cNvSpPr>
            <a:spLocks noGrp="1"/>
          </p:cNvSpPr>
          <p:nvPr>
            <p:ph type="dt" idx="1"/>
          </p:nvPr>
        </p:nvSpPr>
        <p:spPr>
          <a:xfrm>
            <a:off x="3979930" y="0"/>
            <a:ext cx="3044719" cy="465614"/>
          </a:xfrm>
          <a:prstGeom prst="rect">
            <a:avLst/>
          </a:prstGeom>
        </p:spPr>
        <p:txBody>
          <a:bodyPr vert="horz" lIns="93341" tIns="46671" rIns="93341" bIns="46671" rtlCol="0"/>
          <a:lstStyle>
            <a:lvl1pPr algn="r">
              <a:defRPr sz="1200"/>
            </a:lvl1pPr>
          </a:lstStyle>
          <a:p>
            <a:fld id="{F1D9B6C0-E135-4E36-B9DE-B9D3826E19AF}" type="datetimeFigureOut">
              <a:rPr lang="en-US" smtClean="0"/>
              <a:t>4/21/2022</a:t>
            </a:fld>
            <a:endParaRPr lang="en-US"/>
          </a:p>
        </p:txBody>
      </p:sp>
      <p:sp>
        <p:nvSpPr>
          <p:cNvPr id="4" name="Slide Image Placeholder 3"/>
          <p:cNvSpPr>
            <a:spLocks noGrp="1" noRot="1" noChangeAspect="1"/>
          </p:cNvSpPr>
          <p:nvPr>
            <p:ph type="sldImg" idx="2"/>
          </p:nvPr>
        </p:nvSpPr>
        <p:spPr>
          <a:xfrm>
            <a:off x="1185863" y="698500"/>
            <a:ext cx="4654550" cy="3490913"/>
          </a:xfrm>
          <a:prstGeom prst="rect">
            <a:avLst/>
          </a:prstGeom>
          <a:noFill/>
          <a:ln w="12700">
            <a:solidFill>
              <a:prstClr val="black"/>
            </a:solidFill>
          </a:ln>
        </p:spPr>
        <p:txBody>
          <a:bodyPr vert="horz" lIns="93341" tIns="46671" rIns="93341" bIns="46671" rtlCol="0" anchor="ctr"/>
          <a:lstStyle/>
          <a:p>
            <a:endParaRPr lang="en-US"/>
          </a:p>
        </p:txBody>
      </p:sp>
      <p:sp>
        <p:nvSpPr>
          <p:cNvPr id="5" name="Notes Placeholder 4"/>
          <p:cNvSpPr>
            <a:spLocks noGrp="1"/>
          </p:cNvSpPr>
          <p:nvPr>
            <p:ph type="body" sz="quarter" idx="3"/>
          </p:nvPr>
        </p:nvSpPr>
        <p:spPr>
          <a:xfrm>
            <a:off x="702628" y="4423331"/>
            <a:ext cx="5621020" cy="4190524"/>
          </a:xfrm>
          <a:prstGeom prst="rect">
            <a:avLst/>
          </a:prstGeom>
        </p:spPr>
        <p:txBody>
          <a:bodyPr vert="horz" lIns="93341" tIns="46671" rIns="93341" bIns="4667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5045"/>
            <a:ext cx="3044719" cy="465614"/>
          </a:xfrm>
          <a:prstGeom prst="rect">
            <a:avLst/>
          </a:prstGeom>
        </p:spPr>
        <p:txBody>
          <a:bodyPr vert="horz" lIns="93341" tIns="46671" rIns="93341" bIns="46671" rtlCol="0" anchor="b"/>
          <a:lstStyle>
            <a:lvl1pPr algn="l">
              <a:defRPr sz="1200"/>
            </a:lvl1pPr>
          </a:lstStyle>
          <a:p>
            <a:endParaRPr lang="en-US"/>
          </a:p>
        </p:txBody>
      </p:sp>
      <p:sp>
        <p:nvSpPr>
          <p:cNvPr id="7" name="Slide Number Placeholder 6"/>
          <p:cNvSpPr>
            <a:spLocks noGrp="1"/>
          </p:cNvSpPr>
          <p:nvPr>
            <p:ph type="sldNum" sz="quarter" idx="5"/>
          </p:nvPr>
        </p:nvSpPr>
        <p:spPr>
          <a:xfrm>
            <a:off x="3979930" y="8845045"/>
            <a:ext cx="3044719" cy="465614"/>
          </a:xfrm>
          <a:prstGeom prst="rect">
            <a:avLst/>
          </a:prstGeom>
        </p:spPr>
        <p:txBody>
          <a:bodyPr vert="horz" lIns="93341" tIns="46671" rIns="93341" bIns="46671" rtlCol="0" anchor="b"/>
          <a:lstStyle>
            <a:lvl1pPr algn="r">
              <a:defRPr sz="1200"/>
            </a:lvl1pPr>
          </a:lstStyle>
          <a:p>
            <a:fld id="{5321DC49-D0C8-4251-B68C-7743BA1D2BBE}" type="slidenum">
              <a:rPr lang="en-US" smtClean="0"/>
              <a:t>‹#›</a:t>
            </a:fld>
            <a:endParaRPr lang="en-US"/>
          </a:p>
        </p:txBody>
      </p:sp>
    </p:spTree>
    <p:extLst>
      <p:ext uri="{BB962C8B-B14F-4D97-AF65-F5344CB8AC3E}">
        <p14:creationId xmlns:p14="http://schemas.microsoft.com/office/powerpoint/2010/main" val="293143690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366584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splay Name delete when done">
    <p:bg>
      <p:bgPr>
        <a:solidFill>
          <a:srgbClr val="005B94"/>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825702-2AB8-4622-9253-2D45F7040E36}"/>
              </a:ext>
            </a:extLst>
          </p:cNvPr>
          <p:cNvSpPr txBox="1"/>
          <p:nvPr userDrawn="1"/>
        </p:nvSpPr>
        <p:spPr>
          <a:xfrm>
            <a:off x="2143130" y="2148579"/>
            <a:ext cx="4857741" cy="1731243"/>
          </a:xfrm>
          <a:prstGeom prst="rect">
            <a:avLst/>
          </a:prstGeom>
          <a:ln>
            <a:noFill/>
          </a:ln>
        </p:spPr>
        <p:txBody>
          <a:bodyPr vert="horz" wrap="none" lIns="68580" tIns="34290" rIns="68580" bIns="34290" rtlCol="0">
            <a:spAutoFit/>
          </a:bodyPr>
          <a:lstStyle/>
          <a:p>
            <a:pPr algn="ctr"/>
            <a:r>
              <a:rPr lang="en-US" sz="3600" b="1">
                <a:latin typeface="Arial" panose="020B0604020202020204" pitchFamily="34" charset="0"/>
                <a:cs typeface="Arial" panose="020B0604020202020204" pitchFamily="34" charset="0"/>
              </a:rPr>
              <a:t>MITRE POWERPOINT</a:t>
            </a:r>
          </a:p>
          <a:p>
            <a:pPr algn="ctr"/>
            <a:r>
              <a:rPr lang="en-US" sz="3600" b="1">
                <a:latin typeface="Arial" panose="020B0604020202020204" pitchFamily="34" charset="0"/>
                <a:cs typeface="Arial" panose="020B0604020202020204" pitchFamily="34" charset="0"/>
              </a:rPr>
              <a:t>TEMPLATE </a:t>
            </a:r>
            <a:br>
              <a:rPr lang="en-US" sz="3600" b="1">
                <a:latin typeface="Arial" panose="020B0604020202020204" pitchFamily="34" charset="0"/>
                <a:cs typeface="Arial" panose="020B0604020202020204" pitchFamily="34" charset="0"/>
              </a:rPr>
            </a:br>
            <a:r>
              <a:rPr lang="en-US" sz="3600" b="1">
                <a:latin typeface="Arial" panose="020B0604020202020204" pitchFamily="34" charset="0"/>
                <a:cs typeface="Arial" panose="020B0604020202020204" pitchFamily="34" charset="0"/>
              </a:rPr>
              <a:t>16x9 </a:t>
            </a:r>
          </a:p>
        </p:txBody>
      </p:sp>
      <p:sp>
        <p:nvSpPr>
          <p:cNvPr id="5" name="Footer Placeholder 4">
            <a:extLst>
              <a:ext uri="{FF2B5EF4-FFF2-40B4-BE49-F238E27FC236}">
                <a16:creationId xmlns:a16="http://schemas.microsoft.com/office/drawing/2014/main" id="{61B52840-C05C-4D4B-B80B-23BD595DD4ED}"/>
              </a:ext>
            </a:extLst>
          </p:cNvPr>
          <p:cNvSpPr txBox="1">
            <a:spLocks/>
          </p:cNvSpPr>
          <p:nvPr userDrawn="1"/>
        </p:nvSpPr>
        <p:spPr>
          <a:xfrm>
            <a:off x="6531460" y="5435533"/>
            <a:ext cx="2305412" cy="644181"/>
          </a:xfrm>
          <a:prstGeom prst="rect">
            <a:avLst/>
          </a:prstGeom>
          <a:ln w="12700">
            <a:solidFill>
              <a:schemeClr val="tx1"/>
            </a:solidFill>
          </a:ln>
        </p:spPr>
        <p:txBody>
          <a:bodyPr vert="horz" lIns="0" tIns="34290" rIns="0" bIns="34290" rtlCol="0" anchor="ctr"/>
          <a:lstStyle>
            <a:defPPr>
              <a:defRPr lang="en-US"/>
            </a:defPPr>
            <a:lvl1pPr algn="r">
              <a:defRPr sz="800" cap="all" baseline="0">
                <a:solidFill>
                  <a:schemeClr val="bg1"/>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solidFill>
                  <a:schemeClr val="tx1"/>
                </a:solidFill>
              </a:rPr>
              <a:t>DELETE FROM DECK WHEN DONE. DO NOT PRINT.</a:t>
            </a:r>
          </a:p>
        </p:txBody>
      </p:sp>
    </p:spTree>
    <p:extLst>
      <p:ext uri="{BB962C8B-B14F-4D97-AF65-F5344CB8AC3E}">
        <p14:creationId xmlns:p14="http://schemas.microsoft.com/office/powerpoint/2010/main" val="3661515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B1425A4-6157-4D15-BE18-F6681CAEFEAF}"/>
              </a:ext>
            </a:extLst>
          </p:cNvPr>
          <p:cNvPicPr>
            <a:picLocks noChangeAspect="1"/>
          </p:cNvPicPr>
          <p:nvPr userDrawn="1"/>
        </p:nvPicPr>
        <p:blipFill>
          <a:blip r:embed="rId3"/>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878307" y="1148642"/>
            <a:ext cx="7143749" cy="2095453"/>
          </a:xfrm>
        </p:spPr>
        <p:txBody>
          <a:bodyPr anchor="b" anchorCtr="0">
            <a:noAutofit/>
          </a:bodyPr>
          <a:lstStyle>
            <a:lvl1pPr algn="l">
              <a:defRPr sz="4050">
                <a:solidFill>
                  <a:schemeClr val="tx1"/>
                </a:solidFill>
              </a:defRPr>
            </a:lvl1pPr>
          </a:lstStyle>
          <a:p>
            <a:r>
              <a:rPr lang="en-US"/>
              <a:t>Click to Edit Title</a:t>
            </a:r>
          </a:p>
        </p:txBody>
      </p:sp>
      <p:sp>
        <p:nvSpPr>
          <p:cNvPr id="3" name="Subtitle 2"/>
          <p:cNvSpPr>
            <a:spLocks noGrp="1"/>
          </p:cNvSpPr>
          <p:nvPr>
            <p:ph type="subTitle" idx="1" hasCustomPrompt="1"/>
          </p:nvPr>
        </p:nvSpPr>
        <p:spPr>
          <a:xfrm>
            <a:off x="878306" y="3914346"/>
            <a:ext cx="3629025" cy="299750"/>
          </a:xfrm>
          <a:prstGeom prst="rect">
            <a:avLst/>
          </a:prstGeom>
        </p:spPr>
        <p:txBody>
          <a:bodyPr lIns="91440" anchor="ctr">
            <a:noAutofit/>
          </a:bodyPr>
          <a:lstStyle>
            <a:lvl1pPr marL="0" indent="0" algn="l">
              <a:buNone/>
              <a:defRPr sz="1500" b="1"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Month 00, 2020</a:t>
            </a:r>
          </a:p>
        </p:txBody>
      </p:sp>
      <p:sp>
        <p:nvSpPr>
          <p:cNvPr id="6" name="Text Placeholder 5">
            <a:extLst>
              <a:ext uri="{FF2B5EF4-FFF2-40B4-BE49-F238E27FC236}">
                <a16:creationId xmlns:a16="http://schemas.microsoft.com/office/drawing/2014/main" id="{AFABAFCE-37DF-C848-A96E-2E4CDBC39FA6}"/>
              </a:ext>
            </a:extLst>
          </p:cNvPr>
          <p:cNvSpPr>
            <a:spLocks noGrp="1"/>
          </p:cNvSpPr>
          <p:nvPr>
            <p:ph type="body" sz="quarter" idx="18" hasCustomPrompt="1"/>
          </p:nvPr>
        </p:nvSpPr>
        <p:spPr>
          <a:xfrm>
            <a:off x="878306" y="3408285"/>
            <a:ext cx="3629025" cy="398567"/>
          </a:xfrm>
          <a:prstGeom prst="rect">
            <a:avLst/>
          </a:prstGeom>
        </p:spPr>
        <p:txBody>
          <a:bodyPr lIns="91440" anchor="ctr">
            <a:noAutofit/>
          </a:bodyPr>
          <a:lstStyle>
            <a:lvl1pPr>
              <a:defRPr sz="2100">
                <a:solidFill>
                  <a:schemeClr val="tx1"/>
                </a:solidFill>
              </a:defRPr>
            </a:lvl1pPr>
          </a:lstStyle>
          <a:p>
            <a:pPr lvl="0"/>
            <a:r>
              <a:rPr lang="en-US"/>
              <a:t>Presenter Name</a:t>
            </a:r>
          </a:p>
        </p:txBody>
      </p:sp>
      <p:sp>
        <p:nvSpPr>
          <p:cNvPr id="7" name="Text Placeholder 29">
            <a:extLst>
              <a:ext uri="{FF2B5EF4-FFF2-40B4-BE49-F238E27FC236}">
                <a16:creationId xmlns:a16="http://schemas.microsoft.com/office/drawing/2014/main" id="{E1491870-16CB-40BB-9E5B-333D9C542729}"/>
              </a:ext>
            </a:extLst>
          </p:cNvPr>
          <p:cNvSpPr>
            <a:spLocks noGrp="1"/>
          </p:cNvSpPr>
          <p:nvPr>
            <p:ph type="body" sz="quarter" idx="19" hasCustomPrompt="1"/>
          </p:nvPr>
        </p:nvSpPr>
        <p:spPr>
          <a:xfrm>
            <a:off x="1" y="-32656"/>
            <a:ext cx="7796213" cy="1149350"/>
          </a:xfrm>
        </p:spPr>
        <p:txBody>
          <a:bodyPr/>
          <a:lstStyle>
            <a:lvl1pPr marL="0" marR="0" indent="0" algn="l" defTabSz="685800" rtl="0" eaLnBrk="1" fontAlgn="auto" latinLnBrk="0" hangingPunct="1">
              <a:lnSpc>
                <a:spcPct val="100000"/>
              </a:lnSpc>
              <a:spcBef>
                <a:spcPts val="450"/>
              </a:spcBef>
              <a:spcAft>
                <a:spcPts val="450"/>
              </a:spcAft>
              <a:buClrTx/>
              <a:buSzTx/>
              <a:buFont typeface="Arial"/>
              <a:buNone/>
              <a:tabLst/>
              <a:defRPr>
                <a:solidFill>
                  <a:srgbClr val="FFFF00"/>
                </a:solidFill>
              </a:defRPr>
            </a:lvl1pPr>
          </a:lstStyle>
          <a:p>
            <a:pPr marL="0" marR="0" lvl="0" indent="0" algn="l" defTabSz="685800" rtl="0" eaLnBrk="1" fontAlgn="auto" latinLnBrk="0" hangingPunct="1">
              <a:lnSpc>
                <a:spcPct val="100000"/>
              </a:lnSpc>
              <a:spcBef>
                <a:spcPts val="450"/>
              </a:spcBef>
              <a:spcAft>
                <a:spcPts val="450"/>
              </a:spcAft>
              <a:buClrTx/>
              <a:buSzTx/>
              <a:buFont typeface="Arial"/>
              <a:buNone/>
              <a:tabLst/>
              <a:defRPr/>
            </a:pPr>
            <a:r>
              <a:rPr lang="en-US"/>
              <a:t>Disclaimer: Presentation Option Only</a:t>
            </a:r>
            <a:endParaRPr kumimoji="0" lang="en-US" altLang="en-US" sz="1800" b="1" i="0" u="none" strike="noStrike" cap="none" normalizeH="0" baseline="0">
              <a:ln>
                <a:noFill/>
              </a:ln>
              <a:solidFill>
                <a:schemeClr val="accent2"/>
              </a:solidFill>
              <a:effectLst/>
              <a:latin typeface="Arial" panose="020B0604020202020204" pitchFamily="34" charset="0"/>
            </a:endParaRPr>
          </a:p>
        </p:txBody>
      </p:sp>
      <p:pic>
        <p:nvPicPr>
          <p:cNvPr id="11" name="Picture 10">
            <a:extLst>
              <a:ext uri="{FF2B5EF4-FFF2-40B4-BE49-F238E27FC236}">
                <a16:creationId xmlns:a16="http://schemas.microsoft.com/office/drawing/2014/main" id="{A4BC0FF5-A126-46DF-881C-1891EF77FC69}"/>
              </a:ext>
            </a:extLst>
          </p:cNvPr>
          <p:cNvPicPr>
            <a:picLocks noChangeAspect="1"/>
          </p:cNvPicPr>
          <p:nvPr userDrawn="1"/>
        </p:nvPicPr>
        <p:blipFill>
          <a:blip r:embed="rId4"/>
          <a:srcRect/>
          <a:stretch/>
        </p:blipFill>
        <p:spPr>
          <a:xfrm>
            <a:off x="5486400" y="5716007"/>
            <a:ext cx="3130782" cy="414204"/>
          </a:xfrm>
          <a:prstGeom prst="rect">
            <a:avLst/>
          </a:prstGeom>
        </p:spPr>
      </p:pic>
      <p:sp>
        <p:nvSpPr>
          <p:cNvPr id="8" name="Footer Placeholder 8">
            <a:extLst>
              <a:ext uri="{FF2B5EF4-FFF2-40B4-BE49-F238E27FC236}">
                <a16:creationId xmlns:a16="http://schemas.microsoft.com/office/drawing/2014/main" id="{F04DE967-185D-40A6-8C0D-9C8B22C07067}"/>
              </a:ext>
            </a:extLst>
          </p:cNvPr>
          <p:cNvSpPr txBox="1">
            <a:spLocks/>
          </p:cNvSpPr>
          <p:nvPr userDrawn="1"/>
        </p:nvSpPr>
        <p:spPr>
          <a:xfrm>
            <a:off x="2939342" y="6550619"/>
            <a:ext cx="3265317" cy="161583"/>
          </a:xfrm>
          <a:prstGeom prst="rect">
            <a:avLst/>
          </a:prstGeom>
        </p:spPr>
        <p:txBody>
          <a:bodyPr vert="horz" wrap="square" lIns="0" tIns="34290" rIns="0" bIns="3429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600"/>
              <a:t>© 2020 THE MITRE CORPORATION. ALL RIGHTS RESERVED. FOR INTERNAL USE ONLY.</a:t>
            </a:r>
          </a:p>
        </p:txBody>
      </p:sp>
    </p:spTree>
    <p:extLst>
      <p:ext uri="{BB962C8B-B14F-4D97-AF65-F5344CB8AC3E}">
        <p14:creationId xmlns:p14="http://schemas.microsoft.com/office/powerpoint/2010/main" val="505156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Slide_Insert_Photo_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17AC25-F717-4983-94F5-E8A87163D49C}"/>
              </a:ext>
            </a:extLst>
          </p:cNvPr>
          <p:cNvSpPr>
            <a:spLocks noGrp="1"/>
          </p:cNvSpPr>
          <p:nvPr>
            <p:ph type="pic" sz="quarter" idx="20" hasCustomPrompt="1"/>
          </p:nvPr>
        </p:nvSpPr>
        <p:spPr>
          <a:xfrm>
            <a:off x="0" y="0"/>
            <a:ext cx="9144000" cy="6858000"/>
          </a:xfrm>
        </p:spPr>
        <p:txBody>
          <a:bodyPr/>
          <a:lstStyle>
            <a:lvl1pPr marL="0" marR="0" indent="0" algn="l" defTabSz="685800" rtl="0" eaLnBrk="1" fontAlgn="auto" latinLnBrk="0" hangingPunct="1">
              <a:lnSpc>
                <a:spcPct val="100000"/>
              </a:lnSpc>
              <a:spcBef>
                <a:spcPts val="0"/>
              </a:spcBef>
              <a:spcAft>
                <a:spcPts val="0"/>
              </a:spcAft>
              <a:buClrTx/>
              <a:buSzTx/>
              <a:buFont typeface="Arial"/>
              <a:buNone/>
              <a:tabLst/>
              <a:defRPr>
                <a:solidFill>
                  <a:srgbClr val="FFFF00"/>
                </a:solidFill>
              </a:defRPr>
            </a:lvl1pPr>
          </a:lstStyle>
          <a:p>
            <a:pPr marL="0" marR="0" lvl="0" indent="0" algn="l" defTabSz="685800" rtl="0" eaLnBrk="1" fontAlgn="auto" latinLnBrk="0" hangingPunct="1">
              <a:lnSpc>
                <a:spcPct val="100000"/>
              </a:lnSpc>
              <a:spcBef>
                <a:spcPts val="450"/>
              </a:spcBef>
              <a:spcAft>
                <a:spcPts val="450"/>
              </a:spcAft>
              <a:buClrTx/>
              <a:buSzTx/>
              <a:buFont typeface="Arial"/>
              <a:buNone/>
              <a:tabLst/>
              <a:defRPr/>
            </a:pPr>
            <a:r>
              <a:rPr lang="en-US"/>
              <a:t>To add background image: </a:t>
            </a:r>
            <a:br>
              <a:rPr lang="en-US"/>
            </a:br>
            <a:r>
              <a:rPr lang="en-US"/>
              <a:t>1. Navigate to FJ: Images </a:t>
            </a:r>
            <a:br>
              <a:rPr lang="en-US"/>
            </a:br>
            <a:r>
              <a:rPr lang="en-US"/>
              <a:t>2. Select a photo from the featured gallery, “Images for PPT Cover Slides” </a:t>
            </a:r>
            <a:br>
              <a:rPr lang="en-US"/>
            </a:br>
            <a:r>
              <a:rPr lang="en-US"/>
              <a:t>3. Save the desired image to your computer or desired location. </a:t>
            </a:r>
            <a:br>
              <a:rPr lang="en-US"/>
            </a:br>
            <a:r>
              <a:rPr lang="en-US"/>
              <a:t>4. Next, click on the icon &amp; choose image from the saved location. </a:t>
            </a:r>
            <a:br>
              <a:rPr lang="en-US"/>
            </a:br>
            <a:r>
              <a:rPr lang="en-US"/>
              <a:t>5. Insert image.</a:t>
            </a:r>
          </a:p>
        </p:txBody>
      </p:sp>
      <p:sp>
        <p:nvSpPr>
          <p:cNvPr id="2" name="Title 1"/>
          <p:cNvSpPr>
            <a:spLocks noGrp="1"/>
          </p:cNvSpPr>
          <p:nvPr>
            <p:ph type="ctrTitle" hasCustomPrompt="1"/>
          </p:nvPr>
        </p:nvSpPr>
        <p:spPr>
          <a:xfrm>
            <a:off x="342901" y="2458720"/>
            <a:ext cx="7679156" cy="776708"/>
          </a:xfrm>
        </p:spPr>
        <p:txBody>
          <a:bodyPr anchor="b" anchorCtr="0">
            <a:noAutofit/>
          </a:bodyPr>
          <a:lstStyle>
            <a:lvl1pPr algn="l">
              <a:defRPr sz="4050">
                <a:solidFill>
                  <a:schemeClr val="tx1"/>
                </a:solidFill>
              </a:defRPr>
            </a:lvl1pPr>
          </a:lstStyle>
          <a:p>
            <a:r>
              <a:rPr lang="en-US"/>
              <a:t>Click to Edit Title</a:t>
            </a:r>
          </a:p>
        </p:txBody>
      </p:sp>
      <p:sp>
        <p:nvSpPr>
          <p:cNvPr id="3" name="Subtitle 2"/>
          <p:cNvSpPr>
            <a:spLocks noGrp="1"/>
          </p:cNvSpPr>
          <p:nvPr>
            <p:ph type="subTitle" idx="1" hasCustomPrompt="1"/>
          </p:nvPr>
        </p:nvSpPr>
        <p:spPr>
          <a:xfrm>
            <a:off x="342901" y="3891232"/>
            <a:ext cx="3901012" cy="299750"/>
          </a:xfrm>
          <a:prstGeom prst="rect">
            <a:avLst/>
          </a:prstGeom>
        </p:spPr>
        <p:txBody>
          <a:bodyPr lIns="91440">
            <a:noAutofit/>
          </a:bodyPr>
          <a:lstStyle>
            <a:lvl1pPr marL="0" indent="0" algn="l">
              <a:buNone/>
              <a:defRPr sz="1500" b="1"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Month 00, 2020</a:t>
            </a:r>
          </a:p>
        </p:txBody>
      </p:sp>
      <p:sp>
        <p:nvSpPr>
          <p:cNvPr id="6" name="Text Placeholder 5">
            <a:extLst>
              <a:ext uri="{FF2B5EF4-FFF2-40B4-BE49-F238E27FC236}">
                <a16:creationId xmlns:a16="http://schemas.microsoft.com/office/drawing/2014/main" id="{AFABAFCE-37DF-C848-A96E-2E4CDBC39FA6}"/>
              </a:ext>
            </a:extLst>
          </p:cNvPr>
          <p:cNvSpPr>
            <a:spLocks noGrp="1"/>
          </p:cNvSpPr>
          <p:nvPr>
            <p:ph type="body" sz="quarter" idx="18" hasCustomPrompt="1"/>
          </p:nvPr>
        </p:nvSpPr>
        <p:spPr>
          <a:xfrm>
            <a:off x="342901" y="3385171"/>
            <a:ext cx="4286249" cy="398567"/>
          </a:xfrm>
          <a:prstGeom prst="rect">
            <a:avLst/>
          </a:prstGeom>
        </p:spPr>
        <p:txBody>
          <a:bodyPr lIns="91440">
            <a:noAutofit/>
          </a:bodyPr>
          <a:lstStyle>
            <a:lvl1pPr>
              <a:defRPr sz="2100">
                <a:solidFill>
                  <a:schemeClr val="tx1"/>
                </a:solidFill>
              </a:defRPr>
            </a:lvl1pPr>
          </a:lstStyle>
          <a:p>
            <a:pPr lvl="0"/>
            <a:r>
              <a:rPr lang="en-US"/>
              <a:t>Presenter Name</a:t>
            </a:r>
          </a:p>
        </p:txBody>
      </p:sp>
      <p:pic>
        <p:nvPicPr>
          <p:cNvPr id="7" name="Picture 6" descr="MITRE Logo">
            <a:extLst>
              <a:ext uri="{FF2B5EF4-FFF2-40B4-BE49-F238E27FC236}">
                <a16:creationId xmlns:a16="http://schemas.microsoft.com/office/drawing/2014/main" id="{D2B49DB9-3783-4CF7-94BA-AB3A845FD6DD}"/>
              </a:ext>
            </a:extLst>
          </p:cNvPr>
          <p:cNvPicPr>
            <a:picLocks noChangeAspect="1"/>
          </p:cNvPicPr>
          <p:nvPr userDrawn="1"/>
        </p:nvPicPr>
        <p:blipFill>
          <a:blip r:embed="rId2"/>
          <a:srcRect/>
          <a:stretch/>
        </p:blipFill>
        <p:spPr>
          <a:xfrm>
            <a:off x="5486400" y="5716007"/>
            <a:ext cx="3130782" cy="414204"/>
          </a:xfrm>
          <a:prstGeom prst="rect">
            <a:avLst/>
          </a:prstGeom>
        </p:spPr>
      </p:pic>
    </p:spTree>
    <p:extLst>
      <p:ext uri="{BB962C8B-B14F-4D97-AF65-F5344CB8AC3E}">
        <p14:creationId xmlns:p14="http://schemas.microsoft.com/office/powerpoint/2010/main" val="4219385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ation-Slide_Navy">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4E4DF4-6375-4FE7-B913-6C0DF4824C20}"/>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9" name="Title 8"/>
          <p:cNvSpPr>
            <a:spLocks noGrp="1"/>
          </p:cNvSpPr>
          <p:nvPr>
            <p:ph type="title" hasCustomPrompt="1"/>
          </p:nvPr>
        </p:nvSpPr>
        <p:spPr>
          <a:xfrm>
            <a:off x="1071563" y="2605154"/>
            <a:ext cx="7000874" cy="1338828"/>
          </a:xfrm>
        </p:spPr>
        <p:txBody>
          <a:bodyPr>
            <a:spAutoFit/>
          </a:bodyPr>
          <a:lstStyle>
            <a:lvl1pPr algn="ctr">
              <a:lnSpc>
                <a:spcPct val="100000"/>
              </a:lnSpc>
              <a:defRPr sz="4050" cap="none" baseline="0">
                <a:solidFill>
                  <a:schemeClr val="tx1"/>
                </a:solidFill>
              </a:defRPr>
            </a:lvl1pPr>
          </a:lstStyle>
          <a:p>
            <a:r>
              <a:rPr lang="en-US"/>
              <a:t>“Arial 54 pt. Insert </a:t>
            </a:r>
            <a:br>
              <a:rPr lang="en-US"/>
            </a:br>
            <a:r>
              <a:rPr lang="en-US"/>
              <a:t>Quotation Here”</a:t>
            </a:r>
          </a:p>
        </p:txBody>
      </p:sp>
      <p:pic>
        <p:nvPicPr>
          <p:cNvPr id="14" name="Picture 13">
            <a:extLst>
              <a:ext uri="{FF2B5EF4-FFF2-40B4-BE49-F238E27FC236}">
                <a16:creationId xmlns:a16="http://schemas.microsoft.com/office/drawing/2014/main" id="{B96A65E7-1949-48B7-B325-BBA635E86B77}"/>
              </a:ext>
            </a:extLst>
          </p:cNvPr>
          <p:cNvPicPr>
            <a:picLocks/>
          </p:cNvPicPr>
          <p:nvPr userDrawn="1"/>
        </p:nvPicPr>
        <p:blipFill>
          <a:blip r:embed="rId3"/>
          <a:stretch>
            <a:fillRect/>
          </a:stretch>
        </p:blipFill>
        <p:spPr>
          <a:xfrm>
            <a:off x="373793" y="391164"/>
            <a:ext cx="418275" cy="154923"/>
          </a:xfrm>
          <a:prstGeom prst="rect">
            <a:avLst/>
          </a:prstGeom>
        </p:spPr>
      </p:pic>
      <p:sp>
        <p:nvSpPr>
          <p:cNvPr id="15" name="Slide Number Placeholder 1">
            <a:extLst>
              <a:ext uri="{FF2B5EF4-FFF2-40B4-BE49-F238E27FC236}">
                <a16:creationId xmlns:a16="http://schemas.microsoft.com/office/drawing/2014/main" id="{D97154B2-6CF0-452F-924D-5819D4D42F2D}"/>
              </a:ext>
            </a:extLst>
          </p:cNvPr>
          <p:cNvSpPr>
            <a:spLocks noGrp="1"/>
          </p:cNvSpPr>
          <p:nvPr>
            <p:ph type="sldNum" sz="quarter" idx="11"/>
          </p:nvPr>
        </p:nvSpPr>
        <p:spPr>
          <a:xfrm>
            <a:off x="8201025" y="6487281"/>
            <a:ext cx="600075" cy="251853"/>
          </a:xfrm>
        </p:spPr>
        <p:txBody>
          <a:bodyPr/>
          <a:lstStyle>
            <a:lvl1pPr>
              <a:defRPr>
                <a:solidFill>
                  <a:schemeClr val="tx1"/>
                </a:solidFill>
              </a:defRPr>
            </a:lvl1pPr>
          </a:lstStyle>
          <a:p>
            <a:fld id="{2F2F552B-1952-B44E-8CAB-5705F0ACD2E2}" type="slidenum">
              <a:rPr lang="uk-UA" smtClean="0"/>
              <a:pPr/>
              <a:t>‹#›</a:t>
            </a:fld>
            <a:endParaRPr lang="uk-UA"/>
          </a:p>
        </p:txBody>
      </p:sp>
      <p:sp>
        <p:nvSpPr>
          <p:cNvPr id="6" name="Footer Placeholder 8">
            <a:extLst>
              <a:ext uri="{FF2B5EF4-FFF2-40B4-BE49-F238E27FC236}">
                <a16:creationId xmlns:a16="http://schemas.microsoft.com/office/drawing/2014/main" id="{CE19FD94-9CCB-4316-89B6-A2DF772E846C}"/>
              </a:ext>
            </a:extLst>
          </p:cNvPr>
          <p:cNvSpPr txBox="1">
            <a:spLocks/>
          </p:cNvSpPr>
          <p:nvPr userDrawn="1"/>
        </p:nvSpPr>
        <p:spPr>
          <a:xfrm>
            <a:off x="2939342" y="6550619"/>
            <a:ext cx="3265317" cy="161583"/>
          </a:xfrm>
          <a:prstGeom prst="rect">
            <a:avLst/>
          </a:prstGeom>
        </p:spPr>
        <p:txBody>
          <a:bodyPr vert="horz" wrap="square" lIns="0" tIns="34290" rIns="0" bIns="3429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600"/>
              <a:t>© 2020 THE MITRE CORPORATION. ALL RIGHTS RESERVED. FOR INTERNAL USE ONLY.</a:t>
            </a:r>
          </a:p>
        </p:txBody>
      </p:sp>
    </p:spTree>
    <p:extLst>
      <p:ext uri="{BB962C8B-B14F-4D97-AF65-F5344CB8AC3E}">
        <p14:creationId xmlns:p14="http://schemas.microsoft.com/office/powerpoint/2010/main" val="4193796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Divider Slide 3">
    <p:spTree>
      <p:nvGrpSpPr>
        <p:cNvPr id="1" name=""/>
        <p:cNvGrpSpPr/>
        <p:nvPr/>
      </p:nvGrpSpPr>
      <p:grpSpPr>
        <a:xfrm>
          <a:off x="0" y="0"/>
          <a:ext cx="0" cy="0"/>
          <a:chOff x="0" y="0"/>
          <a:chExt cx="0" cy="0"/>
        </a:xfrm>
      </p:grpSpPr>
      <p:sp>
        <p:nvSpPr>
          <p:cNvPr id="7" name="Title 8"/>
          <p:cNvSpPr>
            <a:spLocks noGrp="1"/>
          </p:cNvSpPr>
          <p:nvPr>
            <p:ph type="title" hasCustomPrompt="1"/>
          </p:nvPr>
        </p:nvSpPr>
        <p:spPr>
          <a:xfrm>
            <a:off x="342900" y="2046425"/>
            <a:ext cx="7000875" cy="1382576"/>
          </a:xfrm>
        </p:spPr>
        <p:txBody>
          <a:bodyPr/>
          <a:lstStyle>
            <a:lvl1pPr algn="l">
              <a:lnSpc>
                <a:spcPct val="100000"/>
              </a:lnSpc>
              <a:defRPr sz="4050" cap="none" baseline="0">
                <a:solidFill>
                  <a:schemeClr val="tx1"/>
                </a:solidFill>
              </a:defRPr>
            </a:lvl1pPr>
          </a:lstStyle>
          <a:p>
            <a:r>
              <a:rPr lang="en-US"/>
              <a:t>Section Title</a:t>
            </a:r>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8" name="Picture 7">
            <a:extLst>
              <a:ext uri="{FF2B5EF4-FFF2-40B4-BE49-F238E27FC236}">
                <a16:creationId xmlns:a16="http://schemas.microsoft.com/office/drawing/2014/main" id="{1EC0BB03-948C-4A12-8DBC-361F0C66729D}"/>
              </a:ext>
            </a:extLst>
          </p:cNvPr>
          <p:cNvPicPr>
            <a:picLocks/>
          </p:cNvPicPr>
          <p:nvPr userDrawn="1"/>
        </p:nvPicPr>
        <p:blipFill>
          <a:blip r:embed="rId2"/>
          <a:stretch>
            <a:fillRect/>
          </a:stretch>
        </p:blipFill>
        <p:spPr>
          <a:xfrm>
            <a:off x="345281" y="6515631"/>
            <a:ext cx="418275" cy="154923"/>
          </a:xfrm>
          <a:prstGeom prst="rect">
            <a:avLst/>
          </a:prstGeom>
        </p:spPr>
      </p:pic>
    </p:spTree>
    <p:extLst>
      <p:ext uri="{BB962C8B-B14F-4D97-AF65-F5344CB8AC3E}">
        <p14:creationId xmlns:p14="http://schemas.microsoft.com/office/powerpoint/2010/main" val="3734529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ullet List_Navy">
    <p:bg>
      <p:bgRef idx="1001">
        <a:schemeClr val="bg2"/>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342900" y="381001"/>
            <a:ext cx="8458200" cy="693337"/>
          </a:xfrm>
        </p:spPr>
        <p:txBody>
          <a:bodyPr anchor="ctr"/>
          <a:lstStyle>
            <a:lvl1pPr>
              <a:defRPr sz="2400" cap="none">
                <a:solidFill>
                  <a:schemeClr val="tx1"/>
                </a:solidFill>
              </a:defRPr>
            </a:lvl1pPr>
          </a:lstStyle>
          <a:p>
            <a:r>
              <a:rPr lang="en-US"/>
              <a:t>Slide Title, Arial 32 pt.</a:t>
            </a:r>
          </a:p>
        </p:txBody>
      </p:sp>
      <p:sp>
        <p:nvSpPr>
          <p:cNvPr id="8" name="Content Placeholder 4">
            <a:extLst>
              <a:ext uri="{FF2B5EF4-FFF2-40B4-BE49-F238E27FC236}">
                <a16:creationId xmlns:a16="http://schemas.microsoft.com/office/drawing/2014/main" id="{86B32392-5B55-403B-BA4E-35EE7D3DE154}"/>
              </a:ext>
            </a:extLst>
          </p:cNvPr>
          <p:cNvSpPr>
            <a:spLocks noGrp="1"/>
          </p:cNvSpPr>
          <p:nvPr>
            <p:ph sz="quarter" idx="12" hasCustomPrompt="1"/>
          </p:nvPr>
        </p:nvSpPr>
        <p:spPr>
          <a:xfrm>
            <a:off x="342900" y="1191492"/>
            <a:ext cx="8458200" cy="5069823"/>
          </a:xfrm>
        </p:spPr>
        <p:txBody>
          <a:bodyPr>
            <a:noAutofit/>
          </a:bodyPr>
          <a:lstStyle>
            <a:lvl1pPr marL="169069" indent="-169069">
              <a:buFont typeface="Wingdings" panose="05000000000000000000" pitchFamily="2" charset="2"/>
              <a:buChar char="§"/>
              <a:defRPr b="0">
                <a:solidFill>
                  <a:schemeClr val="tx1"/>
                </a:solidFill>
              </a:defRPr>
            </a:lvl1pPr>
            <a:lvl2pPr marL="516731" indent="-258366">
              <a:buClr>
                <a:schemeClr val="tx1"/>
              </a:buClr>
              <a:buSzPct val="110000"/>
              <a:buFont typeface="Wingdings" panose="05000000000000000000" pitchFamily="2" charset="2"/>
              <a:buChar char="§"/>
              <a:defRPr>
                <a:solidFill>
                  <a:schemeClr val="tx1"/>
                </a:solidFill>
              </a:defRPr>
            </a:lvl2pPr>
            <a:lvl3pPr marL="775097" indent="-258366">
              <a:buFont typeface="Wingdings" panose="05000000000000000000" pitchFamily="2" charset="2"/>
              <a:buChar char="§"/>
              <a:defRPr sz="1650">
                <a:solidFill>
                  <a:schemeClr val="tx1"/>
                </a:solidFill>
              </a:defRPr>
            </a:lvl3pPr>
            <a:lvl4pPr marL="775097" indent="-258366">
              <a:buFont typeface="Courier New" panose="02070309020205020404" pitchFamily="49" charset="0"/>
              <a:buChar char="o"/>
              <a:defRPr sz="1650">
                <a:solidFill>
                  <a:schemeClr val="tx1"/>
                </a:solidFill>
              </a:defRPr>
            </a:lvl4pPr>
            <a:lvl5pPr marL="1033463" indent="-178594">
              <a:buFont typeface="Wingdings" panose="05000000000000000000" pitchFamily="2" charset="2"/>
              <a:buChar char="§"/>
              <a:defRPr sz="1350">
                <a:solidFill>
                  <a:schemeClr val="tx1"/>
                </a:solidFill>
              </a:defRPr>
            </a:lvl5pPr>
            <a:lvl6pPr marL="1202531" indent="-169069">
              <a:buFont typeface="Wingdings" panose="05000000000000000000" pitchFamily="2" charset="2"/>
              <a:buChar char="§"/>
              <a:defRPr sz="1200">
                <a:solidFill>
                  <a:schemeClr val="tx1"/>
                </a:solidFill>
              </a:defRPr>
            </a:lvl6pPr>
          </a:lstStyle>
          <a:p>
            <a:pPr lvl="0"/>
            <a:r>
              <a:rPr lang="en-US"/>
              <a:t>Click to edit master text styles</a:t>
            </a:r>
          </a:p>
          <a:p>
            <a:pPr lvl="1"/>
            <a:r>
              <a:rPr lang="en-US"/>
              <a:t>Second level</a:t>
            </a:r>
          </a:p>
          <a:p>
            <a:pPr lvl="2"/>
            <a:r>
              <a:rPr lang="en-US"/>
              <a:t>Third level</a:t>
            </a:r>
          </a:p>
          <a:p>
            <a:pPr lvl="4"/>
            <a:r>
              <a:rPr lang="en-US"/>
              <a:t>Fourth level</a:t>
            </a:r>
          </a:p>
          <a:p>
            <a:pPr lvl="5"/>
            <a:r>
              <a:rPr lang="en-US"/>
              <a:t>Fifth level</a:t>
            </a:r>
          </a:p>
        </p:txBody>
      </p:sp>
      <p:pic>
        <p:nvPicPr>
          <p:cNvPr id="6" name="Picture 5">
            <a:extLst>
              <a:ext uri="{FF2B5EF4-FFF2-40B4-BE49-F238E27FC236}">
                <a16:creationId xmlns:a16="http://schemas.microsoft.com/office/drawing/2014/main" id="{3EB79E39-B804-433D-A46E-6245A4354F48}"/>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2257336266"/>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 No Title_Navy">
    <p:spTree>
      <p:nvGrpSpPr>
        <p:cNvPr id="1" name=""/>
        <p:cNvGrpSpPr/>
        <p:nvPr/>
      </p:nvGrpSpPr>
      <p:grpSpPr>
        <a:xfrm>
          <a:off x="0" y="0"/>
          <a:ext cx="0" cy="0"/>
          <a:chOff x="0" y="0"/>
          <a:chExt cx="0" cy="0"/>
        </a:xfrm>
      </p:grpSpPr>
      <p:sp>
        <p:nvSpPr>
          <p:cNvPr id="11" name="Text Placeholder 2"/>
          <p:cNvSpPr>
            <a:spLocks noGrp="1"/>
          </p:cNvSpPr>
          <p:nvPr>
            <p:ph type="body" idx="1" hasCustomPrompt="1"/>
          </p:nvPr>
        </p:nvSpPr>
        <p:spPr>
          <a:xfrm>
            <a:off x="342900" y="3390901"/>
            <a:ext cx="2712242"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16" name="Picture Placeholder 15"/>
          <p:cNvSpPr>
            <a:spLocks noGrp="1"/>
          </p:cNvSpPr>
          <p:nvPr>
            <p:ph type="pic" sz="quarter" idx="11" hasCustomPrompt="1"/>
          </p:nvPr>
        </p:nvSpPr>
        <p:spPr>
          <a:xfrm>
            <a:off x="657070" y="381001"/>
            <a:ext cx="2088665" cy="2764043"/>
          </a:xfrm>
          <a:prstGeom prst="rect">
            <a:avLst/>
          </a:prstGeom>
          <a:solidFill>
            <a:schemeClr val="tx1">
              <a:lumMod val="95000"/>
            </a:schemeClr>
          </a:solidFill>
        </p:spPr>
        <p:txBody>
          <a:bodyPr/>
          <a:lstStyle>
            <a:lvl1pPr algn="ctr">
              <a:defRPr sz="1050" b="0" cap="none">
                <a:solidFill>
                  <a:srgbClr val="0B2338"/>
                </a:solidFill>
              </a:defRPr>
            </a:lvl1pPr>
          </a:lstStyle>
          <a:p>
            <a:r>
              <a:rPr lang="en-US"/>
              <a:t>Drag photo to placeholder or click on icon to place photo from file. </a:t>
            </a:r>
          </a:p>
        </p:txBody>
      </p:sp>
      <p:sp>
        <p:nvSpPr>
          <p:cNvPr id="24" name="Picture Placeholder 15"/>
          <p:cNvSpPr>
            <a:spLocks noGrp="1"/>
          </p:cNvSpPr>
          <p:nvPr>
            <p:ph type="pic" sz="quarter" idx="12" hasCustomPrompt="1"/>
          </p:nvPr>
        </p:nvSpPr>
        <p:spPr>
          <a:xfrm>
            <a:off x="3513379" y="381001"/>
            <a:ext cx="2088665" cy="2764043"/>
          </a:xfrm>
          <a:prstGeom prst="rect">
            <a:avLst/>
          </a:prstGeom>
          <a:solidFill>
            <a:schemeClr val="tx2">
              <a:lumMod val="95000"/>
            </a:schemeClr>
          </a:solidFill>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1050" b="0" cap="none">
                <a:solidFill>
                  <a:srgbClr val="0B2338"/>
                </a:solidFill>
              </a:defRPr>
            </a:lvl1pPr>
          </a:lstStyle>
          <a:p>
            <a:r>
              <a:rPr lang="en-US"/>
              <a:t>Drag photo to placeholder or click on icon to place photo from file. </a:t>
            </a:r>
          </a:p>
        </p:txBody>
      </p:sp>
      <p:sp>
        <p:nvSpPr>
          <p:cNvPr id="25" name="Picture Placeholder 15"/>
          <p:cNvSpPr>
            <a:spLocks noGrp="1"/>
          </p:cNvSpPr>
          <p:nvPr>
            <p:ph type="pic" sz="quarter" idx="13" hasCustomPrompt="1"/>
          </p:nvPr>
        </p:nvSpPr>
        <p:spPr>
          <a:xfrm>
            <a:off x="6369688" y="381001"/>
            <a:ext cx="2088665" cy="2764043"/>
          </a:xfrm>
          <a:prstGeom prst="rect">
            <a:avLst/>
          </a:prstGeom>
          <a:solidFill>
            <a:schemeClr val="tx2">
              <a:lumMod val="95000"/>
            </a:schemeClr>
          </a:solidFill>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1050" b="0" cap="none">
                <a:solidFill>
                  <a:srgbClr val="0B2338"/>
                </a:solidFill>
              </a:defRPr>
            </a:lvl1pPr>
          </a:lstStyle>
          <a:p>
            <a:r>
              <a:rPr lang="en-US"/>
              <a:t>Drag photo to placeholder or click on icon to place photo from file. </a:t>
            </a:r>
          </a:p>
          <a:p>
            <a:endParaRPr lang="en-US"/>
          </a:p>
        </p:txBody>
      </p:sp>
      <p:sp>
        <p:nvSpPr>
          <p:cNvPr id="26" name="Text Placeholder 2"/>
          <p:cNvSpPr>
            <a:spLocks noGrp="1"/>
          </p:cNvSpPr>
          <p:nvPr>
            <p:ph type="body" idx="14" hasCustomPrompt="1"/>
          </p:nvPr>
        </p:nvSpPr>
        <p:spPr>
          <a:xfrm>
            <a:off x="3199209" y="3390901"/>
            <a:ext cx="2712242"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8" name="Text Placeholder 2"/>
          <p:cNvSpPr>
            <a:spLocks noGrp="1"/>
          </p:cNvSpPr>
          <p:nvPr>
            <p:ph type="body" idx="16" hasCustomPrompt="1"/>
          </p:nvPr>
        </p:nvSpPr>
        <p:spPr>
          <a:xfrm>
            <a:off x="6055518" y="3390901"/>
            <a:ext cx="2712242"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 name="Slide Number Placeholder 1"/>
          <p:cNvSpPr>
            <a:spLocks noGrp="1"/>
          </p:cNvSpPr>
          <p:nvPr>
            <p:ph type="sldNum" sz="quarter" idx="18"/>
          </p:nvPr>
        </p:nvSpPr>
        <p:spPr>
          <a:xfrm>
            <a:off x="8170067" y="6485434"/>
            <a:ext cx="600075" cy="251853"/>
          </a:xfrm>
        </p:spPr>
        <p:txBody>
          <a:bodyPr/>
          <a:lstStyle>
            <a:lvl1pPr algn="r">
              <a:defRPr>
                <a:solidFill>
                  <a:schemeClr val="tx1"/>
                </a:solidFill>
              </a:defRPr>
            </a:lvl1pPr>
          </a:lstStyle>
          <a:p>
            <a:fld id="{2F2F552B-1952-B44E-8CAB-5705F0ACD2E2}" type="slidenum">
              <a:rPr lang="uk-UA" smtClean="0"/>
              <a:pPr/>
              <a:t>‹#›</a:t>
            </a:fld>
            <a:endParaRPr lang="uk-UA"/>
          </a:p>
        </p:txBody>
      </p:sp>
      <p:sp>
        <p:nvSpPr>
          <p:cNvPr id="4" name="Text Placeholder 3">
            <a:extLst>
              <a:ext uri="{FF2B5EF4-FFF2-40B4-BE49-F238E27FC236}">
                <a16:creationId xmlns:a16="http://schemas.microsoft.com/office/drawing/2014/main" id="{ABD48F8F-F2E8-4F73-9030-FB00A087F591}"/>
              </a:ext>
            </a:extLst>
          </p:cNvPr>
          <p:cNvSpPr>
            <a:spLocks noGrp="1"/>
          </p:cNvSpPr>
          <p:nvPr>
            <p:ph type="body" sz="quarter" idx="19"/>
          </p:nvPr>
        </p:nvSpPr>
        <p:spPr>
          <a:xfrm>
            <a:off x="345282" y="3965934"/>
            <a:ext cx="2712244" cy="1568450"/>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sp>
        <p:nvSpPr>
          <p:cNvPr id="15" name="Text Placeholder 3">
            <a:extLst>
              <a:ext uri="{FF2B5EF4-FFF2-40B4-BE49-F238E27FC236}">
                <a16:creationId xmlns:a16="http://schemas.microsoft.com/office/drawing/2014/main" id="{A9BBD24B-BA71-4BF8-8506-D0B84537AEFB}"/>
              </a:ext>
            </a:extLst>
          </p:cNvPr>
          <p:cNvSpPr>
            <a:spLocks noGrp="1"/>
          </p:cNvSpPr>
          <p:nvPr>
            <p:ph type="body" sz="quarter" idx="20"/>
          </p:nvPr>
        </p:nvSpPr>
        <p:spPr>
          <a:xfrm>
            <a:off x="3201589" y="3965934"/>
            <a:ext cx="2712244" cy="1568450"/>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sp>
        <p:nvSpPr>
          <p:cNvPr id="17" name="Text Placeholder 3">
            <a:extLst>
              <a:ext uri="{FF2B5EF4-FFF2-40B4-BE49-F238E27FC236}">
                <a16:creationId xmlns:a16="http://schemas.microsoft.com/office/drawing/2014/main" id="{42B79737-3312-4FC8-AC98-3A2E9BBF11C4}"/>
              </a:ext>
            </a:extLst>
          </p:cNvPr>
          <p:cNvSpPr>
            <a:spLocks noGrp="1"/>
          </p:cNvSpPr>
          <p:nvPr>
            <p:ph type="body" sz="quarter" idx="21"/>
          </p:nvPr>
        </p:nvSpPr>
        <p:spPr>
          <a:xfrm>
            <a:off x="6057898" y="3965934"/>
            <a:ext cx="2712244" cy="1568450"/>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pic>
        <p:nvPicPr>
          <p:cNvPr id="13" name="Picture 12">
            <a:extLst>
              <a:ext uri="{FF2B5EF4-FFF2-40B4-BE49-F238E27FC236}">
                <a16:creationId xmlns:a16="http://schemas.microsoft.com/office/drawing/2014/main" id="{A79F5D51-61E5-4B38-BE9B-7745F7365A24}"/>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3403780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Image, With Title_Navy">
    <p:spTree>
      <p:nvGrpSpPr>
        <p:cNvPr id="1" name=""/>
        <p:cNvGrpSpPr/>
        <p:nvPr/>
      </p:nvGrpSpPr>
      <p:grpSpPr>
        <a:xfrm>
          <a:off x="0" y="0"/>
          <a:ext cx="0" cy="0"/>
          <a:chOff x="0" y="0"/>
          <a:chExt cx="0" cy="0"/>
        </a:xfrm>
      </p:grpSpPr>
      <p:sp>
        <p:nvSpPr>
          <p:cNvPr id="16" name="Picture Placeholder 15"/>
          <p:cNvSpPr>
            <a:spLocks noGrp="1"/>
          </p:cNvSpPr>
          <p:nvPr>
            <p:ph type="pic" sz="quarter" idx="11" hasCustomPrompt="1"/>
          </p:nvPr>
        </p:nvSpPr>
        <p:spPr>
          <a:xfrm>
            <a:off x="345283" y="1386800"/>
            <a:ext cx="2570405" cy="2333737"/>
          </a:xfrm>
          <a:prstGeom prst="rect">
            <a:avLst/>
          </a:prstGeom>
          <a:solidFill>
            <a:schemeClr val="tx2">
              <a:lumMod val="95000"/>
            </a:schemeClr>
          </a:solidFill>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1050" b="0" cap="none">
                <a:solidFill>
                  <a:srgbClr val="0B2338"/>
                </a:solidFill>
              </a:defRPr>
            </a:lvl1pPr>
          </a:lstStyle>
          <a:p>
            <a:r>
              <a:rPr lang="en-US"/>
              <a:t>Drag photo to placeholder or click on icon to place photo from file. </a:t>
            </a:r>
          </a:p>
          <a:p>
            <a:endParaRPr lang="en-US"/>
          </a:p>
        </p:txBody>
      </p:sp>
      <p:sp>
        <p:nvSpPr>
          <p:cNvPr id="15" name="Text Placeholder 2"/>
          <p:cNvSpPr>
            <a:spLocks noGrp="1"/>
          </p:cNvSpPr>
          <p:nvPr>
            <p:ph type="body" idx="1" hasCustomPrompt="1"/>
          </p:nvPr>
        </p:nvSpPr>
        <p:spPr>
          <a:xfrm>
            <a:off x="345283" y="3903250"/>
            <a:ext cx="2579453"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4" name="Text Placeholder 2"/>
          <p:cNvSpPr>
            <a:spLocks noGrp="1"/>
          </p:cNvSpPr>
          <p:nvPr>
            <p:ph type="body" idx="14" hasCustomPrompt="1"/>
          </p:nvPr>
        </p:nvSpPr>
        <p:spPr>
          <a:xfrm>
            <a:off x="3287119" y="3903250"/>
            <a:ext cx="2570405"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6" name="Text Placeholder 2"/>
          <p:cNvSpPr>
            <a:spLocks noGrp="1"/>
          </p:cNvSpPr>
          <p:nvPr>
            <p:ph type="body" idx="16" hasCustomPrompt="1"/>
          </p:nvPr>
        </p:nvSpPr>
        <p:spPr>
          <a:xfrm>
            <a:off x="6223972" y="3903250"/>
            <a:ext cx="2566341"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3" name="Title 2"/>
          <p:cNvSpPr>
            <a:spLocks noGrp="1"/>
          </p:cNvSpPr>
          <p:nvPr>
            <p:ph type="title" hasCustomPrompt="1"/>
          </p:nvPr>
        </p:nvSpPr>
        <p:spPr>
          <a:xfrm>
            <a:off x="342900" y="388299"/>
            <a:ext cx="8458200" cy="656850"/>
          </a:xfrm>
        </p:spPr>
        <p:txBody>
          <a:bodyPr/>
          <a:lstStyle>
            <a:lvl1pPr algn="ctr">
              <a:defRPr sz="2400" cap="none">
                <a:solidFill>
                  <a:schemeClr val="tx1"/>
                </a:solidFill>
              </a:defRPr>
            </a:lvl1pPr>
          </a:lstStyle>
          <a:p>
            <a:r>
              <a:rPr lang="en-US"/>
              <a:t>Slide Title, Arial 32 Pt.</a:t>
            </a:r>
          </a:p>
        </p:txBody>
      </p:sp>
      <p:sp>
        <p:nvSpPr>
          <p:cNvPr id="28" name="Picture Placeholder 15"/>
          <p:cNvSpPr>
            <a:spLocks noGrp="1"/>
          </p:cNvSpPr>
          <p:nvPr>
            <p:ph type="pic" sz="quarter" idx="18" hasCustomPrompt="1"/>
          </p:nvPr>
        </p:nvSpPr>
        <p:spPr>
          <a:xfrm>
            <a:off x="3278072" y="1386800"/>
            <a:ext cx="2570405" cy="2333737"/>
          </a:xfrm>
          <a:prstGeom prst="rect">
            <a:avLst/>
          </a:prstGeom>
          <a:solidFill>
            <a:schemeClr val="tx2">
              <a:lumMod val="95000"/>
            </a:schemeClr>
          </a:solidFill>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1050" b="0" cap="none">
                <a:solidFill>
                  <a:srgbClr val="0B2338"/>
                </a:solidFill>
              </a:defRPr>
            </a:lvl1pPr>
          </a:lstStyle>
          <a:p>
            <a:r>
              <a:rPr lang="en-US"/>
              <a:t>Drag photo to placeholder or click on icon to place photo from file. </a:t>
            </a:r>
          </a:p>
          <a:p>
            <a:endParaRPr lang="en-US"/>
          </a:p>
        </p:txBody>
      </p:sp>
      <p:sp>
        <p:nvSpPr>
          <p:cNvPr id="29" name="Picture Placeholder 15"/>
          <p:cNvSpPr>
            <a:spLocks noGrp="1"/>
          </p:cNvSpPr>
          <p:nvPr>
            <p:ph type="pic" sz="quarter" idx="19" hasCustomPrompt="1"/>
          </p:nvPr>
        </p:nvSpPr>
        <p:spPr>
          <a:xfrm>
            <a:off x="6210861" y="1386800"/>
            <a:ext cx="2570405" cy="2333737"/>
          </a:xfrm>
          <a:prstGeom prst="rect">
            <a:avLst/>
          </a:prstGeom>
          <a:solidFill>
            <a:schemeClr val="tx2">
              <a:lumMod val="95000"/>
            </a:schemeClr>
          </a:solidFill>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1050" b="0" cap="none">
                <a:solidFill>
                  <a:srgbClr val="0B2338"/>
                </a:solidFill>
              </a:defRPr>
            </a:lvl1pPr>
          </a:lstStyle>
          <a:p>
            <a:r>
              <a:rPr lang="en-US"/>
              <a:t>Drag photo to placeholder or click on icon to place photo from file. </a:t>
            </a:r>
          </a:p>
          <a:p>
            <a:endParaRPr lang="en-US"/>
          </a:p>
        </p:txBody>
      </p:sp>
      <p:sp>
        <p:nvSpPr>
          <p:cNvPr id="2" name="Slide Number Placeholder 1"/>
          <p:cNvSpPr>
            <a:spLocks noGrp="1"/>
          </p:cNvSpPr>
          <p:nvPr>
            <p:ph type="sldNum" sz="quarter" idx="20"/>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7" name="Text Placeholder 3">
            <a:extLst>
              <a:ext uri="{FF2B5EF4-FFF2-40B4-BE49-F238E27FC236}">
                <a16:creationId xmlns:a16="http://schemas.microsoft.com/office/drawing/2014/main" id="{678FE3D0-043E-4E41-B23C-6B8EB88E0290}"/>
              </a:ext>
            </a:extLst>
          </p:cNvPr>
          <p:cNvSpPr>
            <a:spLocks noGrp="1"/>
          </p:cNvSpPr>
          <p:nvPr>
            <p:ph type="body" sz="quarter" idx="21"/>
          </p:nvPr>
        </p:nvSpPr>
        <p:spPr>
          <a:xfrm>
            <a:off x="345282" y="4431391"/>
            <a:ext cx="2579453" cy="1568450"/>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sp>
        <p:nvSpPr>
          <p:cNvPr id="18" name="Text Placeholder 3">
            <a:extLst>
              <a:ext uri="{FF2B5EF4-FFF2-40B4-BE49-F238E27FC236}">
                <a16:creationId xmlns:a16="http://schemas.microsoft.com/office/drawing/2014/main" id="{13010D54-552B-4047-99A4-03DE23E68139}"/>
              </a:ext>
            </a:extLst>
          </p:cNvPr>
          <p:cNvSpPr>
            <a:spLocks noGrp="1"/>
          </p:cNvSpPr>
          <p:nvPr>
            <p:ph type="body" sz="quarter" idx="22"/>
          </p:nvPr>
        </p:nvSpPr>
        <p:spPr>
          <a:xfrm>
            <a:off x="6210860" y="4431391"/>
            <a:ext cx="2579453" cy="1568450"/>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sp>
        <p:nvSpPr>
          <p:cNvPr id="19" name="Text Placeholder 3">
            <a:extLst>
              <a:ext uri="{FF2B5EF4-FFF2-40B4-BE49-F238E27FC236}">
                <a16:creationId xmlns:a16="http://schemas.microsoft.com/office/drawing/2014/main" id="{E0B40436-66AC-4444-BF02-7E4752A291AD}"/>
              </a:ext>
            </a:extLst>
          </p:cNvPr>
          <p:cNvSpPr>
            <a:spLocks noGrp="1"/>
          </p:cNvSpPr>
          <p:nvPr>
            <p:ph type="body" sz="quarter" idx="23"/>
          </p:nvPr>
        </p:nvSpPr>
        <p:spPr>
          <a:xfrm>
            <a:off x="3278071" y="4431391"/>
            <a:ext cx="2579453" cy="1568450"/>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pic>
        <p:nvPicPr>
          <p:cNvPr id="21" name="Picture 20">
            <a:extLst>
              <a:ext uri="{FF2B5EF4-FFF2-40B4-BE49-F238E27FC236}">
                <a16:creationId xmlns:a16="http://schemas.microsoft.com/office/drawing/2014/main" id="{C4BC3F3B-A551-47E1-A36B-1028268BB92D}"/>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605078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ullet List_Navy">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342900" y="381001"/>
            <a:ext cx="8458200" cy="693337"/>
          </a:xfrm>
        </p:spPr>
        <p:txBody>
          <a:bodyPr anchor="ctr"/>
          <a:lstStyle>
            <a:lvl1pPr>
              <a:defRPr sz="2400" cap="none">
                <a:solidFill>
                  <a:schemeClr val="tx1"/>
                </a:solidFill>
              </a:defRPr>
            </a:lvl1pPr>
          </a:lstStyle>
          <a:p>
            <a:r>
              <a:rPr lang="en-US"/>
              <a:t>Slide Title, Arial 32 pt.</a:t>
            </a:r>
          </a:p>
        </p:txBody>
      </p:sp>
      <p:sp>
        <p:nvSpPr>
          <p:cNvPr id="8" name="Content Placeholder 4">
            <a:extLst>
              <a:ext uri="{FF2B5EF4-FFF2-40B4-BE49-F238E27FC236}">
                <a16:creationId xmlns:a16="http://schemas.microsoft.com/office/drawing/2014/main" id="{86B32392-5B55-403B-BA4E-35EE7D3DE154}"/>
              </a:ext>
            </a:extLst>
          </p:cNvPr>
          <p:cNvSpPr>
            <a:spLocks noGrp="1"/>
          </p:cNvSpPr>
          <p:nvPr>
            <p:ph sz="quarter" idx="12" hasCustomPrompt="1"/>
          </p:nvPr>
        </p:nvSpPr>
        <p:spPr>
          <a:xfrm>
            <a:off x="342900" y="1191492"/>
            <a:ext cx="8458200" cy="5069823"/>
          </a:xfrm>
        </p:spPr>
        <p:txBody>
          <a:bodyPr>
            <a:noAutofit/>
          </a:bodyPr>
          <a:lstStyle>
            <a:lvl1pPr marL="169069" indent="-169069">
              <a:buFont typeface="Wingdings" panose="05000000000000000000" pitchFamily="2" charset="2"/>
              <a:buChar char="§"/>
              <a:defRPr b="0">
                <a:solidFill>
                  <a:schemeClr val="tx1"/>
                </a:solidFill>
              </a:defRPr>
            </a:lvl1pPr>
            <a:lvl2pPr marL="516731" indent="-258366">
              <a:buClr>
                <a:schemeClr val="tx1"/>
              </a:buClr>
              <a:buSzPct val="110000"/>
              <a:buFont typeface="Wingdings" panose="05000000000000000000" pitchFamily="2" charset="2"/>
              <a:buChar char="§"/>
              <a:defRPr>
                <a:solidFill>
                  <a:schemeClr val="tx1"/>
                </a:solidFill>
              </a:defRPr>
            </a:lvl2pPr>
            <a:lvl3pPr marL="775097" indent="-258366">
              <a:buFont typeface="Wingdings" panose="05000000000000000000" pitchFamily="2" charset="2"/>
              <a:buChar char="§"/>
              <a:defRPr sz="1650">
                <a:solidFill>
                  <a:schemeClr val="tx1"/>
                </a:solidFill>
              </a:defRPr>
            </a:lvl3pPr>
            <a:lvl4pPr marL="775097" indent="-258366">
              <a:buFont typeface="Courier New" panose="02070309020205020404" pitchFamily="49" charset="0"/>
              <a:buChar char="o"/>
              <a:defRPr sz="1650">
                <a:solidFill>
                  <a:schemeClr val="tx1"/>
                </a:solidFill>
              </a:defRPr>
            </a:lvl4pPr>
            <a:lvl5pPr marL="1033463" indent="-178594">
              <a:buFont typeface="Wingdings" panose="05000000000000000000" pitchFamily="2" charset="2"/>
              <a:buChar char="§"/>
              <a:defRPr sz="1350">
                <a:solidFill>
                  <a:schemeClr val="tx1"/>
                </a:solidFill>
              </a:defRPr>
            </a:lvl5pPr>
            <a:lvl6pPr marL="1202531" indent="-169069">
              <a:buFont typeface="Wingdings" panose="05000000000000000000" pitchFamily="2" charset="2"/>
              <a:buChar char="§"/>
              <a:defRPr sz="1200">
                <a:solidFill>
                  <a:schemeClr val="tx1"/>
                </a:solidFill>
              </a:defRPr>
            </a:lvl6pPr>
          </a:lstStyle>
          <a:p>
            <a:pPr lvl="0"/>
            <a:r>
              <a:rPr lang="en-US"/>
              <a:t>Click to edit master text styles</a:t>
            </a:r>
          </a:p>
          <a:p>
            <a:pPr lvl="1"/>
            <a:r>
              <a:rPr lang="en-US"/>
              <a:t>Second level</a:t>
            </a:r>
          </a:p>
          <a:p>
            <a:pPr lvl="2"/>
            <a:r>
              <a:rPr lang="en-US"/>
              <a:t>Third level</a:t>
            </a:r>
          </a:p>
          <a:p>
            <a:pPr lvl="4"/>
            <a:r>
              <a:rPr lang="en-US"/>
              <a:t>Fourth level</a:t>
            </a:r>
          </a:p>
          <a:p>
            <a:pPr lvl="5"/>
            <a:r>
              <a:rPr lang="en-US"/>
              <a:t>Fifth level</a:t>
            </a:r>
          </a:p>
        </p:txBody>
      </p:sp>
      <p:pic>
        <p:nvPicPr>
          <p:cNvPr id="6" name="Picture 5">
            <a:extLst>
              <a:ext uri="{FF2B5EF4-FFF2-40B4-BE49-F238E27FC236}">
                <a16:creationId xmlns:a16="http://schemas.microsoft.com/office/drawing/2014/main" id="{61585A4E-0F23-4F45-99A6-6448278FA42E}"/>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2601325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_content">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7" name="Title 11">
            <a:extLst>
              <a:ext uri="{FF2B5EF4-FFF2-40B4-BE49-F238E27FC236}">
                <a16:creationId xmlns:a16="http://schemas.microsoft.com/office/drawing/2014/main" id="{7086F48C-126B-4E0A-AED0-E786B5015B52}"/>
              </a:ext>
            </a:extLst>
          </p:cNvPr>
          <p:cNvSpPr>
            <a:spLocks noGrp="1"/>
          </p:cNvSpPr>
          <p:nvPr>
            <p:ph type="title" hasCustomPrompt="1"/>
          </p:nvPr>
        </p:nvSpPr>
        <p:spPr>
          <a:xfrm>
            <a:off x="342900" y="390794"/>
            <a:ext cx="8458200" cy="693337"/>
          </a:xfrm>
        </p:spPr>
        <p:txBody>
          <a:bodyPr/>
          <a:lstStyle>
            <a:lvl1pPr>
              <a:defRPr sz="2400">
                <a:solidFill>
                  <a:schemeClr val="tx1"/>
                </a:solidFill>
              </a:defRPr>
            </a:lvl1pPr>
          </a:lstStyle>
          <a:p>
            <a:r>
              <a:rPr lang="en-US"/>
              <a:t>Slide Title, Arial 32 pt.</a:t>
            </a:r>
          </a:p>
        </p:txBody>
      </p:sp>
      <p:sp>
        <p:nvSpPr>
          <p:cNvPr id="4" name="Content Placeholder 3">
            <a:extLst>
              <a:ext uri="{FF2B5EF4-FFF2-40B4-BE49-F238E27FC236}">
                <a16:creationId xmlns:a16="http://schemas.microsoft.com/office/drawing/2014/main" id="{738D90CE-67F6-4B4B-B71D-C7D5E38835C9}"/>
              </a:ext>
            </a:extLst>
          </p:cNvPr>
          <p:cNvSpPr>
            <a:spLocks noGrp="1"/>
          </p:cNvSpPr>
          <p:nvPr>
            <p:ph sz="quarter" idx="12" hasCustomPrompt="1"/>
          </p:nvPr>
        </p:nvSpPr>
        <p:spPr>
          <a:xfrm>
            <a:off x="342900" y="1209964"/>
            <a:ext cx="8458200" cy="5038436"/>
          </a:xfrm>
        </p:spPr>
        <p:txBody>
          <a:bodyPr/>
          <a:lstStyle>
            <a:lvl1pPr>
              <a:defRPr/>
            </a:lvl1pPr>
          </a:lstStyle>
          <a:p>
            <a:pPr lvl="0"/>
            <a:r>
              <a:rPr lang="en-US"/>
              <a:t>Click to add content</a:t>
            </a:r>
          </a:p>
        </p:txBody>
      </p:sp>
      <p:pic>
        <p:nvPicPr>
          <p:cNvPr id="6" name="Picture 5">
            <a:extLst>
              <a:ext uri="{FF2B5EF4-FFF2-40B4-BE49-F238E27FC236}">
                <a16:creationId xmlns:a16="http://schemas.microsoft.com/office/drawing/2014/main" id="{9434B183-E242-4BEB-A0C8-856BF8515D5D}"/>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1495017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233363" indent="-233363">
              <a:buSzPct val="100000"/>
              <a:buFont typeface="Arial" panose="020B0604020202020204" pitchFamily="34" charset="0"/>
              <a:buChar char="•"/>
              <a:defRPr sz="2800" b="0" baseline="0">
                <a:effectLst/>
              </a:defRPr>
            </a:lvl1pPr>
            <a:lvl2pPr marL="630238" indent="-173038">
              <a:buSzPct val="60000"/>
              <a:buFont typeface="Wingdings" panose="05000000000000000000" pitchFamily="2" charset="2"/>
              <a:buChar char="§"/>
              <a:defRPr sz="2400" b="0" baseline="0">
                <a:effectLst/>
              </a:defRPr>
            </a:lvl2pPr>
            <a:lvl3pPr marL="1087438" indent="-173038">
              <a:buSzPct val="66000"/>
              <a:buFont typeface="Arial" panose="020B0604020202020204" pitchFamily="34" charset="0"/>
              <a:buChar char="•"/>
              <a:defRPr sz="2400" b="0" baseline="0">
                <a:effectLst/>
              </a:defRPr>
            </a:lvl3pPr>
            <a:lvl4pPr>
              <a:defRPr sz="2400" b="0" baseline="0">
                <a:effectLst/>
              </a:defRPr>
            </a:lvl4pPr>
            <a:lvl5pPr>
              <a:defRPr sz="2400" b="0" baseline="0">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Placeholder 1">
            <a:extLst>
              <a:ext uri="{FF2B5EF4-FFF2-40B4-BE49-F238E27FC236}">
                <a16:creationId xmlns:a16="http://schemas.microsoft.com/office/drawing/2014/main" id="{CDA9B523-456A-4035-9D71-E29F7E8D04C7}"/>
              </a:ext>
            </a:extLst>
          </p:cNvPr>
          <p:cNvSpPr>
            <a:spLocks noGrp="1"/>
          </p:cNvSpPr>
          <p:nvPr>
            <p:ph type="title"/>
          </p:nvPr>
        </p:nvSpPr>
        <p:spPr bwMode="auto">
          <a:xfrm>
            <a:off x="934763" y="0"/>
            <a:ext cx="8209237" cy="83202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5" name="Slide Number Placeholder 2">
            <a:extLst>
              <a:ext uri="{FF2B5EF4-FFF2-40B4-BE49-F238E27FC236}">
                <a16:creationId xmlns:a16="http://schemas.microsoft.com/office/drawing/2014/main" id="{F3FF8921-C7CD-40D8-9113-689D48C895C2}"/>
              </a:ext>
            </a:extLst>
          </p:cNvPr>
          <p:cNvSpPr>
            <a:spLocks noGrp="1"/>
          </p:cNvSpPr>
          <p:nvPr>
            <p:ph type="sldNum" sz="quarter" idx="4"/>
          </p:nvPr>
        </p:nvSpPr>
        <p:spPr>
          <a:xfrm>
            <a:off x="7086600" y="649287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815C4-80C5-4ECA-AAA4-865BB8454578}" type="slidenum">
              <a:rPr lang="en-US" smtClean="0"/>
              <a:t>‹#›</a:t>
            </a:fld>
            <a:endParaRPr lang="en-US"/>
          </a:p>
        </p:txBody>
      </p:sp>
    </p:spTree>
    <p:extLst>
      <p:ext uri="{BB962C8B-B14F-4D97-AF65-F5344CB8AC3E}">
        <p14:creationId xmlns:p14="http://schemas.microsoft.com/office/powerpoint/2010/main" val="2896454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List_Navy">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708395" y="1243585"/>
            <a:ext cx="3429000" cy="583045"/>
          </a:xfrm>
          <a:prstGeom prst="rect">
            <a:avLst/>
          </a:prstGeom>
        </p:spPr>
        <p:txBody>
          <a:bodyPr anchor="ctr">
            <a:noAutofit/>
          </a:bodyPr>
          <a:lstStyle>
            <a:lvl1pPr marL="0" indent="0">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err="1"/>
              <a:t>Subheadline</a:t>
            </a:r>
            <a:endParaRPr lang="en-US"/>
          </a:p>
        </p:txBody>
      </p:sp>
      <p:sp>
        <p:nvSpPr>
          <p:cNvPr id="5" name="Text Placeholder 4"/>
          <p:cNvSpPr>
            <a:spLocks noGrp="1"/>
          </p:cNvSpPr>
          <p:nvPr>
            <p:ph type="body" sz="quarter" idx="3" hasCustomPrompt="1"/>
          </p:nvPr>
        </p:nvSpPr>
        <p:spPr>
          <a:xfrm>
            <a:off x="5002014" y="1243585"/>
            <a:ext cx="3429000" cy="583045"/>
          </a:xfrm>
          <a:prstGeom prst="rect">
            <a:avLst/>
          </a:prstGeom>
        </p:spPr>
        <p:txBody>
          <a:bodyPr vert="horz" lIns="91440" tIns="45720" rIns="91440" bIns="45720" rtlCol="0" anchor="ctr">
            <a:noAutofit/>
          </a:bodyPr>
          <a:lstStyle>
            <a:lvl1pPr>
              <a:defRPr lang="en-US" baseline="0" dirty="0">
                <a:solidFill>
                  <a:schemeClr val="tx1"/>
                </a:solidFill>
              </a:defRPr>
            </a:lvl1pPr>
          </a:lstStyle>
          <a:p>
            <a:pPr lvl="0"/>
            <a:r>
              <a:rPr lang="en-US" err="1"/>
              <a:t>Subheadline</a:t>
            </a:r>
            <a:endParaRPr lang="en-US"/>
          </a:p>
        </p:txBody>
      </p:sp>
      <p:sp>
        <p:nvSpPr>
          <p:cNvPr id="13" name="Title 12"/>
          <p:cNvSpPr>
            <a:spLocks noGrp="1"/>
          </p:cNvSpPr>
          <p:nvPr>
            <p:ph type="title" hasCustomPrompt="1"/>
          </p:nvPr>
        </p:nvSpPr>
        <p:spPr>
          <a:xfrm>
            <a:off x="342900" y="381001"/>
            <a:ext cx="8458200" cy="693337"/>
          </a:xfrm>
        </p:spPr>
        <p:txBody>
          <a:bodyPr anchor="ctr">
            <a:noAutofit/>
          </a:bodyPr>
          <a:lstStyle>
            <a:lvl1pPr algn="ctr">
              <a:defRPr sz="2400">
                <a:solidFill>
                  <a:schemeClr val="tx1"/>
                </a:solidFill>
              </a:defRPr>
            </a:lvl1pPr>
          </a:lstStyle>
          <a:p>
            <a:r>
              <a:rPr lang="en-US"/>
              <a:t>Slide Title, Arial 32 pt.</a:t>
            </a:r>
          </a:p>
        </p:txBody>
      </p:sp>
      <p:sp>
        <p:nvSpPr>
          <p:cNvPr id="2" name="Slide Number Placeholder 1"/>
          <p:cNvSpPr>
            <a:spLocks noGrp="1"/>
          </p:cNvSpPr>
          <p:nvPr>
            <p:ph type="sldNum" sz="quarter" idx="13"/>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2" name="Text Placeholder 19">
            <a:extLst>
              <a:ext uri="{FF2B5EF4-FFF2-40B4-BE49-F238E27FC236}">
                <a16:creationId xmlns:a16="http://schemas.microsoft.com/office/drawing/2014/main" id="{2789C70E-D4F5-4539-825F-8102ABC6844C}"/>
              </a:ext>
            </a:extLst>
          </p:cNvPr>
          <p:cNvSpPr>
            <a:spLocks noGrp="1"/>
          </p:cNvSpPr>
          <p:nvPr>
            <p:ph type="body" sz="quarter" idx="21" hasCustomPrompt="1"/>
          </p:nvPr>
        </p:nvSpPr>
        <p:spPr>
          <a:xfrm>
            <a:off x="708395" y="1943122"/>
            <a:ext cx="3429000" cy="4305278"/>
          </a:xfrm>
        </p:spPr>
        <p:txBody>
          <a:bodyPr/>
          <a:lstStyle>
            <a:lvl1pPr>
              <a:defRPr b="0"/>
            </a:lvl1pPr>
            <a:lvl2pPr marL="264319" indent="-176213">
              <a:buFont typeface="Wingdings" panose="05000000000000000000" pitchFamily="2" charset="2"/>
              <a:buChar char="§"/>
              <a:defRPr/>
            </a:lvl2pPr>
            <a:lvl3pPr marL="342900" indent="-166688">
              <a:buFont typeface="Arial" panose="020B0604020202020204" pitchFamily="34" charset="0"/>
              <a:buChar char="‒"/>
              <a:defRPr sz="1500"/>
            </a:lvl3pPr>
          </a:lstStyle>
          <a:p>
            <a:pPr lvl="0"/>
            <a:r>
              <a:rPr lang="en-US"/>
              <a:t>Click to edit master text styles</a:t>
            </a:r>
          </a:p>
          <a:p>
            <a:pPr lvl="1"/>
            <a:r>
              <a:rPr lang="en-US"/>
              <a:t>Second level</a:t>
            </a:r>
          </a:p>
          <a:p>
            <a:pPr lvl="2"/>
            <a:r>
              <a:rPr lang="en-US"/>
              <a:t>Third level</a:t>
            </a:r>
          </a:p>
        </p:txBody>
      </p:sp>
      <p:sp>
        <p:nvSpPr>
          <p:cNvPr id="14" name="Text Placeholder 19">
            <a:extLst>
              <a:ext uri="{FF2B5EF4-FFF2-40B4-BE49-F238E27FC236}">
                <a16:creationId xmlns:a16="http://schemas.microsoft.com/office/drawing/2014/main" id="{473FA333-9240-48EF-A5C6-7ECA7313EA79}"/>
              </a:ext>
            </a:extLst>
          </p:cNvPr>
          <p:cNvSpPr>
            <a:spLocks noGrp="1"/>
          </p:cNvSpPr>
          <p:nvPr>
            <p:ph type="body" sz="quarter" idx="22" hasCustomPrompt="1"/>
          </p:nvPr>
        </p:nvSpPr>
        <p:spPr>
          <a:xfrm>
            <a:off x="5016729" y="1943122"/>
            <a:ext cx="3429000" cy="4305278"/>
          </a:xfrm>
        </p:spPr>
        <p:txBody>
          <a:bodyPr/>
          <a:lstStyle>
            <a:lvl1pPr>
              <a:defRPr b="0"/>
            </a:lvl1pPr>
            <a:lvl2pPr marL="264319" indent="-176213">
              <a:buFont typeface="Wingdings" panose="05000000000000000000" pitchFamily="2" charset="2"/>
              <a:buChar char="§"/>
              <a:defRPr/>
            </a:lvl2pPr>
            <a:lvl3pPr marL="342900" indent="-166688">
              <a:buFont typeface="Arial" panose="020B0604020202020204" pitchFamily="34" charset="0"/>
              <a:buChar char="‒"/>
              <a:defRPr sz="1500"/>
            </a:lvl3pPr>
          </a:lstStyle>
          <a:p>
            <a:pPr lvl="0"/>
            <a:r>
              <a:rPr lang="en-US"/>
              <a:t>Click to edit master text styles</a:t>
            </a:r>
          </a:p>
          <a:p>
            <a:pPr lvl="1"/>
            <a:r>
              <a:rPr lang="en-US"/>
              <a:t>Second level</a:t>
            </a:r>
          </a:p>
          <a:p>
            <a:pPr lvl="2"/>
            <a:r>
              <a:rPr lang="en-US"/>
              <a:t>Third level</a:t>
            </a:r>
          </a:p>
        </p:txBody>
      </p:sp>
      <p:pic>
        <p:nvPicPr>
          <p:cNvPr id="9" name="Picture 8">
            <a:extLst>
              <a:ext uri="{FF2B5EF4-FFF2-40B4-BE49-F238E27FC236}">
                <a16:creationId xmlns:a16="http://schemas.microsoft.com/office/drawing/2014/main" id="{8DEDA517-8260-4280-A7EC-5559C8218D8E}"/>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31789685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olumn Layout_NoSub_Navy">
    <p:spTree>
      <p:nvGrpSpPr>
        <p:cNvPr id="1" name=""/>
        <p:cNvGrpSpPr/>
        <p:nvPr/>
      </p:nvGrpSpPr>
      <p:grpSpPr>
        <a:xfrm>
          <a:off x="0" y="0"/>
          <a:ext cx="0" cy="0"/>
          <a:chOff x="0" y="0"/>
          <a:chExt cx="0" cy="0"/>
        </a:xfrm>
      </p:grpSpPr>
      <p:sp>
        <p:nvSpPr>
          <p:cNvPr id="13" name="Title 12"/>
          <p:cNvSpPr>
            <a:spLocks noGrp="1"/>
          </p:cNvSpPr>
          <p:nvPr>
            <p:ph type="title" hasCustomPrompt="1"/>
          </p:nvPr>
        </p:nvSpPr>
        <p:spPr>
          <a:xfrm>
            <a:off x="342900" y="381001"/>
            <a:ext cx="8458200" cy="693337"/>
          </a:xfrm>
        </p:spPr>
        <p:txBody>
          <a:bodyPr anchor="ctr">
            <a:noAutofit/>
          </a:bodyPr>
          <a:lstStyle>
            <a:lvl1pPr algn="ctr">
              <a:defRPr sz="2400">
                <a:solidFill>
                  <a:schemeClr val="tx1"/>
                </a:solidFill>
              </a:defRPr>
            </a:lvl1pPr>
          </a:lstStyle>
          <a:p>
            <a:r>
              <a:rPr lang="en-US"/>
              <a:t>Slide Title, Arial 32 pt.</a:t>
            </a:r>
          </a:p>
        </p:txBody>
      </p:sp>
      <p:sp>
        <p:nvSpPr>
          <p:cNvPr id="2" name="Slide Number Placeholder 1"/>
          <p:cNvSpPr>
            <a:spLocks noGrp="1"/>
          </p:cNvSpPr>
          <p:nvPr>
            <p:ph type="sldNum" sz="quarter" idx="13"/>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2" name="Text Placeholder 19">
            <a:extLst>
              <a:ext uri="{FF2B5EF4-FFF2-40B4-BE49-F238E27FC236}">
                <a16:creationId xmlns:a16="http://schemas.microsoft.com/office/drawing/2014/main" id="{2789C70E-D4F5-4539-825F-8102ABC6844C}"/>
              </a:ext>
            </a:extLst>
          </p:cNvPr>
          <p:cNvSpPr>
            <a:spLocks noGrp="1"/>
          </p:cNvSpPr>
          <p:nvPr>
            <p:ph type="body" sz="quarter" idx="21" hasCustomPrompt="1"/>
          </p:nvPr>
        </p:nvSpPr>
        <p:spPr>
          <a:xfrm>
            <a:off x="708395" y="1507524"/>
            <a:ext cx="3429000" cy="4740876"/>
          </a:xfrm>
        </p:spPr>
        <p:txBody>
          <a:bodyPr/>
          <a:lstStyle>
            <a:lvl1pPr>
              <a:defRPr b="0"/>
            </a:lvl1pPr>
            <a:lvl2pPr marL="264319" indent="-176213">
              <a:buFont typeface="Wingdings" panose="05000000000000000000" pitchFamily="2" charset="2"/>
              <a:buChar char="§"/>
              <a:defRPr/>
            </a:lvl2pPr>
            <a:lvl3pPr marL="342900" indent="-166688">
              <a:buFont typeface="Wingdings" panose="05000000000000000000" pitchFamily="2" charset="2"/>
              <a:buChar char="§"/>
              <a:defRPr sz="1500"/>
            </a:lvl3pPr>
          </a:lstStyle>
          <a:p>
            <a:pPr lvl="0"/>
            <a:r>
              <a:rPr lang="en-US"/>
              <a:t>Click to edit master text styles</a:t>
            </a:r>
          </a:p>
          <a:p>
            <a:pPr lvl="1"/>
            <a:r>
              <a:rPr lang="en-US"/>
              <a:t>Second level</a:t>
            </a:r>
          </a:p>
          <a:p>
            <a:pPr lvl="2"/>
            <a:r>
              <a:rPr lang="en-US"/>
              <a:t>Third level</a:t>
            </a:r>
          </a:p>
        </p:txBody>
      </p:sp>
      <p:sp>
        <p:nvSpPr>
          <p:cNvPr id="14" name="Text Placeholder 19">
            <a:extLst>
              <a:ext uri="{FF2B5EF4-FFF2-40B4-BE49-F238E27FC236}">
                <a16:creationId xmlns:a16="http://schemas.microsoft.com/office/drawing/2014/main" id="{473FA333-9240-48EF-A5C6-7ECA7313EA79}"/>
              </a:ext>
            </a:extLst>
          </p:cNvPr>
          <p:cNvSpPr>
            <a:spLocks noGrp="1"/>
          </p:cNvSpPr>
          <p:nvPr>
            <p:ph type="body" sz="quarter" idx="22" hasCustomPrompt="1"/>
          </p:nvPr>
        </p:nvSpPr>
        <p:spPr>
          <a:xfrm>
            <a:off x="5016729" y="1507524"/>
            <a:ext cx="3429000" cy="4740876"/>
          </a:xfrm>
        </p:spPr>
        <p:txBody>
          <a:bodyPr/>
          <a:lstStyle>
            <a:lvl1pPr>
              <a:defRPr b="0"/>
            </a:lvl1pPr>
            <a:lvl2pPr marL="264319" indent="-176213">
              <a:buFont typeface="Wingdings" panose="05000000000000000000" pitchFamily="2" charset="2"/>
              <a:buChar char="§"/>
              <a:defRPr/>
            </a:lvl2pPr>
            <a:lvl3pPr marL="342900" indent="-166688">
              <a:buFont typeface="Wingdings" panose="05000000000000000000" pitchFamily="2" charset="2"/>
              <a:buChar char="§"/>
              <a:defRPr sz="1500"/>
            </a:lvl3pPr>
          </a:lstStyle>
          <a:p>
            <a:pPr lvl="0"/>
            <a:r>
              <a:rPr lang="en-US"/>
              <a:t>Click to edit master text styles</a:t>
            </a:r>
          </a:p>
          <a:p>
            <a:pPr lvl="1"/>
            <a:r>
              <a:rPr lang="en-US"/>
              <a:t>Second level</a:t>
            </a:r>
          </a:p>
          <a:p>
            <a:pPr lvl="2"/>
            <a:r>
              <a:rPr lang="en-US"/>
              <a:t>Third level</a:t>
            </a:r>
          </a:p>
        </p:txBody>
      </p:sp>
      <p:pic>
        <p:nvPicPr>
          <p:cNvPr id="9" name="Picture 8">
            <a:extLst>
              <a:ext uri="{FF2B5EF4-FFF2-40B4-BE49-F238E27FC236}">
                <a16:creationId xmlns:a16="http://schemas.microsoft.com/office/drawing/2014/main" id="{8DEDA517-8260-4280-A7EC-5559C8218D8E}"/>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2732836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List_Navy">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357973" y="1243584"/>
            <a:ext cx="2714625" cy="602308"/>
          </a:xfrm>
          <a:prstGeom prst="rect">
            <a:avLst/>
          </a:prstGeom>
        </p:spPr>
        <p:txBody>
          <a:bodyPr anchor="ctr">
            <a:noAutofit/>
          </a:bodyPr>
          <a:lstStyle>
            <a:lvl1pPr marL="0" indent="0">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err="1"/>
              <a:t>Subheadline</a:t>
            </a:r>
            <a:endParaRPr lang="en-US"/>
          </a:p>
        </p:txBody>
      </p:sp>
      <p:sp>
        <p:nvSpPr>
          <p:cNvPr id="13" name="Title 12"/>
          <p:cNvSpPr>
            <a:spLocks noGrp="1"/>
          </p:cNvSpPr>
          <p:nvPr>
            <p:ph type="title" hasCustomPrompt="1"/>
          </p:nvPr>
        </p:nvSpPr>
        <p:spPr>
          <a:xfrm>
            <a:off x="342900" y="381001"/>
            <a:ext cx="8458200" cy="693337"/>
          </a:xfrm>
        </p:spPr>
        <p:txBody>
          <a:bodyPr/>
          <a:lstStyle>
            <a:lvl1pPr algn="ctr">
              <a:defRPr sz="2400">
                <a:solidFill>
                  <a:schemeClr val="tx1"/>
                </a:solidFill>
              </a:defRPr>
            </a:lvl1pPr>
          </a:lstStyle>
          <a:p>
            <a:r>
              <a:rPr lang="en-US"/>
              <a:t>Slide Title, Arial 32 pt.</a:t>
            </a:r>
          </a:p>
        </p:txBody>
      </p:sp>
      <p:sp>
        <p:nvSpPr>
          <p:cNvPr id="9" name="Text Placeholder 2"/>
          <p:cNvSpPr>
            <a:spLocks noGrp="1"/>
          </p:cNvSpPr>
          <p:nvPr>
            <p:ph type="body" idx="12" hasCustomPrompt="1"/>
          </p:nvPr>
        </p:nvSpPr>
        <p:spPr>
          <a:xfrm>
            <a:off x="3218612" y="1243584"/>
            <a:ext cx="2714625" cy="602308"/>
          </a:xfrm>
          <a:prstGeom prst="rect">
            <a:avLst/>
          </a:prstGeom>
        </p:spPr>
        <p:txBody>
          <a:bodyPr anchor="ctr">
            <a:noAutofit/>
          </a:bodyPr>
          <a:lstStyle>
            <a:lvl1pPr marL="0" indent="0">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err="1"/>
              <a:t>Subheadline</a:t>
            </a:r>
            <a:endParaRPr lang="en-US"/>
          </a:p>
        </p:txBody>
      </p:sp>
      <p:sp>
        <p:nvSpPr>
          <p:cNvPr id="17" name="Text Placeholder 2"/>
          <p:cNvSpPr>
            <a:spLocks noGrp="1"/>
          </p:cNvSpPr>
          <p:nvPr>
            <p:ph type="body" idx="14" hasCustomPrompt="1"/>
          </p:nvPr>
        </p:nvSpPr>
        <p:spPr>
          <a:xfrm>
            <a:off x="6079250" y="1243584"/>
            <a:ext cx="2714625" cy="602308"/>
          </a:xfrm>
          <a:prstGeom prst="rect">
            <a:avLst/>
          </a:prstGeom>
        </p:spPr>
        <p:txBody>
          <a:bodyPr anchor="ctr">
            <a:noAutofit/>
          </a:bodyPr>
          <a:lstStyle>
            <a:lvl1pPr marL="0" indent="0">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err="1"/>
              <a:t>Subheadline</a:t>
            </a:r>
            <a:endParaRPr lang="en-US"/>
          </a:p>
        </p:txBody>
      </p:sp>
      <p:sp>
        <p:nvSpPr>
          <p:cNvPr id="2" name="Slide Number Placeholder 1"/>
          <p:cNvSpPr>
            <a:spLocks noGrp="1"/>
          </p:cNvSpPr>
          <p:nvPr>
            <p:ph type="sldNum" sz="quarter" idx="16"/>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20" name="Text Placeholder 19">
            <a:extLst>
              <a:ext uri="{FF2B5EF4-FFF2-40B4-BE49-F238E27FC236}">
                <a16:creationId xmlns:a16="http://schemas.microsoft.com/office/drawing/2014/main" id="{96CCB086-36EF-4F8A-8FB2-EC29098B9753}"/>
              </a:ext>
            </a:extLst>
          </p:cNvPr>
          <p:cNvSpPr>
            <a:spLocks noGrp="1"/>
          </p:cNvSpPr>
          <p:nvPr>
            <p:ph type="body" sz="quarter" idx="21" hasCustomPrompt="1"/>
          </p:nvPr>
        </p:nvSpPr>
        <p:spPr>
          <a:xfrm>
            <a:off x="358379" y="2005357"/>
            <a:ext cx="2714625" cy="4233260"/>
          </a:xfrm>
        </p:spPr>
        <p:txBody>
          <a:bodyPr/>
          <a:lstStyle>
            <a:lvl1pPr>
              <a:defRPr b="0"/>
            </a:lvl1pPr>
            <a:lvl2pPr marL="264319" indent="-176213">
              <a:buFont typeface="Wingdings" panose="05000000000000000000" pitchFamily="2" charset="2"/>
              <a:buChar char="§"/>
              <a:defRPr/>
            </a:lvl2pPr>
            <a:lvl3pPr marL="342900" indent="-166688">
              <a:buFont typeface="Arial" panose="020B0604020202020204" pitchFamily="34" charset="0"/>
              <a:buChar char="‒"/>
              <a:defRPr sz="1500"/>
            </a:lvl3pPr>
          </a:lstStyle>
          <a:p>
            <a:pPr lvl="0"/>
            <a:r>
              <a:rPr lang="en-US"/>
              <a:t>Click to edit master text styles</a:t>
            </a:r>
          </a:p>
          <a:p>
            <a:pPr lvl="1"/>
            <a:r>
              <a:rPr lang="en-US"/>
              <a:t>Second level</a:t>
            </a:r>
          </a:p>
          <a:p>
            <a:pPr lvl="2"/>
            <a:r>
              <a:rPr lang="en-US"/>
              <a:t>Third level</a:t>
            </a:r>
          </a:p>
        </p:txBody>
      </p:sp>
      <p:sp>
        <p:nvSpPr>
          <p:cNvPr id="21" name="Text Placeholder 19">
            <a:extLst>
              <a:ext uri="{FF2B5EF4-FFF2-40B4-BE49-F238E27FC236}">
                <a16:creationId xmlns:a16="http://schemas.microsoft.com/office/drawing/2014/main" id="{1378EDB8-0740-4899-9053-3E5A2591CF5A}"/>
              </a:ext>
            </a:extLst>
          </p:cNvPr>
          <p:cNvSpPr>
            <a:spLocks noGrp="1"/>
          </p:cNvSpPr>
          <p:nvPr>
            <p:ph type="body" sz="quarter" idx="22" hasCustomPrompt="1"/>
          </p:nvPr>
        </p:nvSpPr>
        <p:spPr>
          <a:xfrm>
            <a:off x="6086475" y="2004733"/>
            <a:ext cx="2714625" cy="4233260"/>
          </a:xfrm>
        </p:spPr>
        <p:txBody>
          <a:bodyPr/>
          <a:lstStyle>
            <a:lvl1pPr>
              <a:defRPr b="0"/>
            </a:lvl1pPr>
            <a:lvl2pPr marL="264319" indent="-176213">
              <a:buFont typeface="Wingdings" panose="05000000000000000000" pitchFamily="2" charset="2"/>
              <a:buChar char="§"/>
              <a:defRPr/>
            </a:lvl2pPr>
            <a:lvl3pPr marL="342900" indent="-166688">
              <a:buFont typeface="Arial" panose="020B0604020202020204" pitchFamily="34" charset="0"/>
              <a:buChar char="‒"/>
              <a:defRPr sz="1500"/>
            </a:lvl3pPr>
          </a:lstStyle>
          <a:p>
            <a:pPr lvl="0"/>
            <a:r>
              <a:rPr lang="en-US"/>
              <a:t>Click to edit master text styles</a:t>
            </a:r>
          </a:p>
          <a:p>
            <a:pPr lvl="1"/>
            <a:r>
              <a:rPr lang="en-US"/>
              <a:t>Second level</a:t>
            </a:r>
          </a:p>
          <a:p>
            <a:pPr lvl="2"/>
            <a:r>
              <a:rPr lang="en-US"/>
              <a:t>Third level</a:t>
            </a:r>
          </a:p>
        </p:txBody>
      </p:sp>
      <p:sp>
        <p:nvSpPr>
          <p:cNvPr id="22" name="Text Placeholder 19">
            <a:extLst>
              <a:ext uri="{FF2B5EF4-FFF2-40B4-BE49-F238E27FC236}">
                <a16:creationId xmlns:a16="http://schemas.microsoft.com/office/drawing/2014/main" id="{E0DBD197-6D2F-4C08-9281-235DD012C3AE}"/>
              </a:ext>
            </a:extLst>
          </p:cNvPr>
          <p:cNvSpPr>
            <a:spLocks noGrp="1"/>
          </p:cNvSpPr>
          <p:nvPr>
            <p:ph type="body" sz="quarter" idx="23" hasCustomPrompt="1"/>
          </p:nvPr>
        </p:nvSpPr>
        <p:spPr>
          <a:xfrm>
            <a:off x="3214688" y="2015140"/>
            <a:ext cx="2714625" cy="4233260"/>
          </a:xfrm>
        </p:spPr>
        <p:txBody>
          <a:bodyPr/>
          <a:lstStyle>
            <a:lvl1pPr>
              <a:defRPr b="0"/>
            </a:lvl1pPr>
            <a:lvl2pPr marL="264319" indent="-176213">
              <a:buFont typeface="Wingdings" panose="05000000000000000000" pitchFamily="2" charset="2"/>
              <a:buChar char="§"/>
              <a:defRPr/>
            </a:lvl2pPr>
            <a:lvl3pPr marL="342900" indent="-166688">
              <a:buFont typeface="Arial" panose="020B0604020202020204" pitchFamily="34" charset="0"/>
              <a:buChar char="‒"/>
              <a:defRPr sz="1500"/>
            </a:lvl3pPr>
          </a:lstStyle>
          <a:p>
            <a:pPr lvl="0"/>
            <a:r>
              <a:rPr lang="en-US"/>
              <a:t>Click to edit master text styles</a:t>
            </a:r>
          </a:p>
          <a:p>
            <a:pPr lvl="1"/>
            <a:r>
              <a:rPr lang="en-US"/>
              <a:t>Second level</a:t>
            </a:r>
          </a:p>
          <a:p>
            <a:pPr lvl="2"/>
            <a:r>
              <a:rPr lang="en-US"/>
              <a:t>Third level</a:t>
            </a:r>
          </a:p>
        </p:txBody>
      </p:sp>
      <p:pic>
        <p:nvPicPr>
          <p:cNvPr id="12" name="Picture 11">
            <a:extLst>
              <a:ext uri="{FF2B5EF4-FFF2-40B4-BE49-F238E27FC236}">
                <a16:creationId xmlns:a16="http://schemas.microsoft.com/office/drawing/2014/main" id="{5E38DE22-45AE-4C21-8B18-7AE528A43EBA}"/>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7663143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lce Images_Navy">
    <p:spTree>
      <p:nvGrpSpPr>
        <p:cNvPr id="1" name=""/>
        <p:cNvGrpSpPr/>
        <p:nvPr/>
      </p:nvGrpSpPr>
      <p:grpSpPr>
        <a:xfrm>
          <a:off x="0" y="0"/>
          <a:ext cx="0" cy="0"/>
          <a:chOff x="0" y="0"/>
          <a:chExt cx="0" cy="0"/>
        </a:xfrm>
      </p:grpSpPr>
      <p:sp>
        <p:nvSpPr>
          <p:cNvPr id="6" name="Picture Placeholder 5"/>
          <p:cNvSpPr>
            <a:spLocks noGrp="1"/>
          </p:cNvSpPr>
          <p:nvPr>
            <p:ph type="pic" sz="quarter" idx="16" hasCustomPrompt="1"/>
          </p:nvPr>
        </p:nvSpPr>
        <p:spPr>
          <a:xfrm>
            <a:off x="778669" y="1548439"/>
            <a:ext cx="1143000" cy="1524000"/>
          </a:xfrm>
          <a:prstGeom prst="rect">
            <a:avLst/>
          </a:prstGeom>
          <a:solidFill>
            <a:schemeClr val="tx2">
              <a:lumMod val="95000"/>
            </a:schemeClr>
          </a:solidFill>
          <a:ln w="38100">
            <a:solidFill>
              <a:schemeClr val="accent3"/>
            </a:solidFill>
            <a:miter lim="800000"/>
          </a:ln>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900" b="0" cap="none">
                <a:solidFill>
                  <a:srgbClr val="0B2338"/>
                </a:solidFill>
              </a:defRPr>
            </a:lvl1pPr>
          </a:lstStyle>
          <a:p>
            <a:r>
              <a:rPr lang="en-US"/>
              <a:t>Drag photo to placeholder or click on icon to place photo from file. </a:t>
            </a:r>
          </a:p>
          <a:p>
            <a:endParaRPr lang="en-US"/>
          </a:p>
        </p:txBody>
      </p:sp>
      <p:sp>
        <p:nvSpPr>
          <p:cNvPr id="14" name="Picture Placeholder 5"/>
          <p:cNvSpPr>
            <a:spLocks noGrp="1"/>
          </p:cNvSpPr>
          <p:nvPr>
            <p:ph type="pic" sz="quarter" idx="17" hasCustomPrompt="1"/>
          </p:nvPr>
        </p:nvSpPr>
        <p:spPr>
          <a:xfrm>
            <a:off x="2928938" y="1548439"/>
            <a:ext cx="1143000" cy="1524000"/>
          </a:xfrm>
          <a:prstGeom prst="rect">
            <a:avLst/>
          </a:prstGeom>
          <a:solidFill>
            <a:schemeClr val="tx2">
              <a:lumMod val="95000"/>
            </a:schemeClr>
          </a:solidFill>
          <a:ln w="38100">
            <a:solidFill>
              <a:schemeClr val="accent3"/>
            </a:solidFill>
            <a:miter lim="800000"/>
          </a:ln>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900" b="0" cap="none">
                <a:solidFill>
                  <a:srgbClr val="0B2338"/>
                </a:solidFill>
              </a:defRPr>
            </a:lvl1pPr>
          </a:lstStyle>
          <a:p>
            <a:r>
              <a:rPr lang="en-US"/>
              <a:t>Drag photo to placeholder or click on icon to place photo from file. </a:t>
            </a:r>
          </a:p>
          <a:p>
            <a:endParaRPr lang="en-US"/>
          </a:p>
        </p:txBody>
      </p:sp>
      <p:sp>
        <p:nvSpPr>
          <p:cNvPr id="15" name="Picture Placeholder 5"/>
          <p:cNvSpPr>
            <a:spLocks noGrp="1"/>
          </p:cNvSpPr>
          <p:nvPr>
            <p:ph type="pic" sz="quarter" idx="18" hasCustomPrompt="1"/>
          </p:nvPr>
        </p:nvSpPr>
        <p:spPr>
          <a:xfrm>
            <a:off x="5079206" y="1548439"/>
            <a:ext cx="1143000" cy="1524000"/>
          </a:xfrm>
          <a:prstGeom prst="rect">
            <a:avLst/>
          </a:prstGeom>
          <a:solidFill>
            <a:schemeClr val="tx2">
              <a:lumMod val="95000"/>
            </a:schemeClr>
          </a:solidFill>
          <a:ln w="38100">
            <a:solidFill>
              <a:schemeClr val="accent3"/>
            </a:solidFill>
            <a:miter lim="800000"/>
          </a:ln>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900" b="0" cap="none">
                <a:solidFill>
                  <a:srgbClr val="0B2338"/>
                </a:solidFill>
              </a:defRPr>
            </a:lvl1pPr>
          </a:lstStyle>
          <a:p>
            <a:r>
              <a:rPr lang="en-US"/>
              <a:t>Drag photo to placeholder or click on icon to place photo from file. </a:t>
            </a:r>
          </a:p>
          <a:p>
            <a:endParaRPr lang="en-US"/>
          </a:p>
        </p:txBody>
      </p:sp>
      <p:sp>
        <p:nvSpPr>
          <p:cNvPr id="16" name="Picture Placeholder 5"/>
          <p:cNvSpPr>
            <a:spLocks noGrp="1"/>
          </p:cNvSpPr>
          <p:nvPr>
            <p:ph type="pic" sz="quarter" idx="19" hasCustomPrompt="1"/>
          </p:nvPr>
        </p:nvSpPr>
        <p:spPr>
          <a:xfrm>
            <a:off x="7222331" y="1548439"/>
            <a:ext cx="1143000" cy="1524000"/>
          </a:xfrm>
          <a:prstGeom prst="rect">
            <a:avLst/>
          </a:prstGeom>
          <a:solidFill>
            <a:schemeClr val="tx2">
              <a:lumMod val="95000"/>
            </a:schemeClr>
          </a:solidFill>
          <a:ln w="38100">
            <a:solidFill>
              <a:schemeClr val="accent3"/>
            </a:solidFill>
            <a:miter lim="800000"/>
          </a:ln>
        </p:spPr>
        <p:txBody>
          <a:bodyPr/>
          <a:lstStyle>
            <a:lvl1pPr marL="0" marR="0" indent="0" algn="ctr" defTabSz="685800" rtl="0" eaLnBrk="1" fontAlgn="auto" latinLnBrk="0" hangingPunct="1">
              <a:lnSpc>
                <a:spcPct val="90000"/>
              </a:lnSpc>
              <a:spcBef>
                <a:spcPts val="750"/>
              </a:spcBef>
              <a:spcAft>
                <a:spcPts val="0"/>
              </a:spcAft>
              <a:buClrTx/>
              <a:buSzTx/>
              <a:buFont typeface="Arial"/>
              <a:buNone/>
              <a:tabLst/>
              <a:defRPr sz="900" b="0" cap="none">
                <a:solidFill>
                  <a:srgbClr val="0B2338"/>
                </a:solidFill>
              </a:defRPr>
            </a:lvl1pPr>
          </a:lstStyle>
          <a:p>
            <a:r>
              <a:rPr lang="en-US"/>
              <a:t>Drag photo to placeholder or click on icon to place photo from file. </a:t>
            </a:r>
          </a:p>
          <a:p>
            <a:endParaRPr lang="en-US"/>
          </a:p>
        </p:txBody>
      </p:sp>
      <p:sp>
        <p:nvSpPr>
          <p:cNvPr id="17" name="Text Placeholder 2"/>
          <p:cNvSpPr>
            <a:spLocks noGrp="1"/>
          </p:cNvSpPr>
          <p:nvPr>
            <p:ph type="body" idx="1" hasCustomPrompt="1"/>
          </p:nvPr>
        </p:nvSpPr>
        <p:spPr>
          <a:xfrm>
            <a:off x="366859" y="3407222"/>
            <a:ext cx="1920240"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3" name="Text Placeholder 2"/>
          <p:cNvSpPr>
            <a:spLocks noGrp="1"/>
          </p:cNvSpPr>
          <p:nvPr>
            <p:ph type="body" idx="20" hasCustomPrompt="1"/>
          </p:nvPr>
        </p:nvSpPr>
        <p:spPr>
          <a:xfrm>
            <a:off x="2512366" y="3407222"/>
            <a:ext cx="1920240"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5" name="Text Placeholder 2"/>
          <p:cNvSpPr>
            <a:spLocks noGrp="1"/>
          </p:cNvSpPr>
          <p:nvPr>
            <p:ph type="body" idx="22" hasCustomPrompt="1"/>
          </p:nvPr>
        </p:nvSpPr>
        <p:spPr>
          <a:xfrm>
            <a:off x="4728776" y="3407222"/>
            <a:ext cx="1920240"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7" name="Text Placeholder 2"/>
          <p:cNvSpPr>
            <a:spLocks noGrp="1"/>
          </p:cNvSpPr>
          <p:nvPr>
            <p:ph type="body" idx="24" hasCustomPrompt="1"/>
          </p:nvPr>
        </p:nvSpPr>
        <p:spPr>
          <a:xfrm>
            <a:off x="6880860" y="3407222"/>
            <a:ext cx="1920240" cy="463739"/>
          </a:xfrm>
          <a:prstGeom prst="rect">
            <a:avLst/>
          </a:prstGeom>
        </p:spPr>
        <p:txBody>
          <a:bodyPr anchor="b">
            <a:noAutofit/>
          </a:bodyPr>
          <a:lstStyle>
            <a:lvl1pPr marL="0" indent="0" algn="ctr">
              <a:buNone/>
              <a:defRPr sz="1800" b="1" cap="none" baseline="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Lorem ipsum</a:t>
            </a:r>
          </a:p>
        </p:txBody>
      </p:sp>
      <p:sp>
        <p:nvSpPr>
          <p:cNvPr id="29" name="Title 28"/>
          <p:cNvSpPr>
            <a:spLocks noGrp="1"/>
          </p:cNvSpPr>
          <p:nvPr>
            <p:ph type="title" hasCustomPrompt="1"/>
          </p:nvPr>
        </p:nvSpPr>
        <p:spPr>
          <a:xfrm>
            <a:off x="342900" y="396906"/>
            <a:ext cx="8458200" cy="693337"/>
          </a:xfrm>
        </p:spPr>
        <p:txBody>
          <a:bodyPr/>
          <a:lstStyle>
            <a:lvl1pPr algn="ctr">
              <a:defRPr sz="2400">
                <a:solidFill>
                  <a:schemeClr val="tx1"/>
                </a:solidFill>
              </a:defRPr>
            </a:lvl1pPr>
          </a:lstStyle>
          <a:p>
            <a:r>
              <a:rPr lang="en-US"/>
              <a:t>Slide Title, Arial 32 pt.</a:t>
            </a:r>
          </a:p>
        </p:txBody>
      </p:sp>
      <p:sp>
        <p:nvSpPr>
          <p:cNvPr id="2" name="Slide Number Placeholder 1"/>
          <p:cNvSpPr>
            <a:spLocks noGrp="1"/>
          </p:cNvSpPr>
          <p:nvPr>
            <p:ph type="sldNum" sz="quarter" idx="27"/>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20" name="Text Placeholder 3">
            <a:extLst>
              <a:ext uri="{FF2B5EF4-FFF2-40B4-BE49-F238E27FC236}">
                <a16:creationId xmlns:a16="http://schemas.microsoft.com/office/drawing/2014/main" id="{A72CD6B6-9C07-420E-9231-F63233160BD1}"/>
              </a:ext>
            </a:extLst>
          </p:cNvPr>
          <p:cNvSpPr>
            <a:spLocks noGrp="1"/>
          </p:cNvSpPr>
          <p:nvPr>
            <p:ph type="body" sz="quarter" idx="28" hasCustomPrompt="1"/>
          </p:nvPr>
        </p:nvSpPr>
        <p:spPr>
          <a:xfrm>
            <a:off x="356070" y="3972535"/>
            <a:ext cx="1920240" cy="1233468"/>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sp>
        <p:nvSpPr>
          <p:cNvPr id="21" name="Text Placeholder 3">
            <a:extLst>
              <a:ext uri="{FF2B5EF4-FFF2-40B4-BE49-F238E27FC236}">
                <a16:creationId xmlns:a16="http://schemas.microsoft.com/office/drawing/2014/main" id="{D8F24A27-0605-44A5-AC6D-02C755F07B8A}"/>
              </a:ext>
            </a:extLst>
          </p:cNvPr>
          <p:cNvSpPr>
            <a:spLocks noGrp="1"/>
          </p:cNvSpPr>
          <p:nvPr>
            <p:ph type="body" sz="quarter" idx="29" hasCustomPrompt="1"/>
          </p:nvPr>
        </p:nvSpPr>
        <p:spPr>
          <a:xfrm>
            <a:off x="2513111" y="3972535"/>
            <a:ext cx="1920240" cy="1233468"/>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sp>
        <p:nvSpPr>
          <p:cNvPr id="22" name="Text Placeholder 3">
            <a:extLst>
              <a:ext uri="{FF2B5EF4-FFF2-40B4-BE49-F238E27FC236}">
                <a16:creationId xmlns:a16="http://schemas.microsoft.com/office/drawing/2014/main" id="{1ADA441C-C4BE-4EAB-8819-5C78BDC65DA4}"/>
              </a:ext>
            </a:extLst>
          </p:cNvPr>
          <p:cNvSpPr>
            <a:spLocks noGrp="1"/>
          </p:cNvSpPr>
          <p:nvPr>
            <p:ph type="body" sz="quarter" idx="30" hasCustomPrompt="1"/>
          </p:nvPr>
        </p:nvSpPr>
        <p:spPr>
          <a:xfrm>
            <a:off x="4723820" y="3963531"/>
            <a:ext cx="1920240" cy="1233468"/>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sp>
        <p:nvSpPr>
          <p:cNvPr id="30" name="Text Placeholder 3">
            <a:extLst>
              <a:ext uri="{FF2B5EF4-FFF2-40B4-BE49-F238E27FC236}">
                <a16:creationId xmlns:a16="http://schemas.microsoft.com/office/drawing/2014/main" id="{E708554F-2173-4A8D-B673-E68B1415F335}"/>
              </a:ext>
            </a:extLst>
          </p:cNvPr>
          <p:cNvSpPr>
            <a:spLocks noGrp="1"/>
          </p:cNvSpPr>
          <p:nvPr>
            <p:ph type="body" sz="quarter" idx="31" hasCustomPrompt="1"/>
          </p:nvPr>
        </p:nvSpPr>
        <p:spPr>
          <a:xfrm>
            <a:off x="6880860" y="3972535"/>
            <a:ext cx="1920240" cy="1233468"/>
          </a:xfrm>
        </p:spPr>
        <p:txBody>
          <a:bodyPr>
            <a:noAutofit/>
          </a:bodyPr>
          <a:lstStyle>
            <a:lvl1pPr algn="ctr">
              <a:defRPr sz="1800" b="0" i="0" baseline="0"/>
            </a:lvl1pPr>
            <a:lvl2pPr>
              <a:defRPr sz="1800" b="0" i="0" baseline="0"/>
            </a:lvl2pPr>
            <a:lvl3pPr>
              <a:defRPr sz="1800" b="0" i="0" baseline="0"/>
            </a:lvl3pPr>
            <a:lvl4pPr>
              <a:defRPr sz="1800" b="0" i="0" baseline="0"/>
            </a:lvl4pPr>
            <a:lvl5pPr>
              <a:defRPr sz="1800" b="0" i="0" baseline="0"/>
            </a:lvl5pPr>
          </a:lstStyle>
          <a:p>
            <a:pPr lvl="0"/>
            <a:r>
              <a:rPr lang="en-US"/>
              <a:t>Click to edit master text styles</a:t>
            </a:r>
          </a:p>
        </p:txBody>
      </p:sp>
      <p:pic>
        <p:nvPicPr>
          <p:cNvPr id="19" name="Picture 18">
            <a:extLst>
              <a:ext uri="{FF2B5EF4-FFF2-40B4-BE49-F238E27FC236}">
                <a16:creationId xmlns:a16="http://schemas.microsoft.com/office/drawing/2014/main" id="{8760724D-7DC9-41A3-B4D7-9EFE4E7F65AF}"/>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4491329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With Text_Navy">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2900" y="396906"/>
            <a:ext cx="8458200" cy="693337"/>
          </a:xfrm>
        </p:spPr>
        <p:txBody>
          <a:bodyPr lIns="91440" rIns="91440" anchor="ctr">
            <a:noAutofit/>
          </a:bodyPr>
          <a:lstStyle>
            <a:lvl1pPr>
              <a:defRPr sz="2400" baseline="0">
                <a:solidFill>
                  <a:schemeClr val="tx1"/>
                </a:solidFill>
              </a:defRPr>
            </a:lvl1pPr>
          </a:lstStyle>
          <a:p>
            <a:r>
              <a:rPr lang="en-US"/>
              <a:t>Slide Title, Arial 36 pt.</a:t>
            </a:r>
          </a:p>
        </p:txBody>
      </p:sp>
      <p:sp>
        <p:nvSpPr>
          <p:cNvPr id="10" name="Text Placeholder 9"/>
          <p:cNvSpPr>
            <a:spLocks noGrp="1"/>
          </p:cNvSpPr>
          <p:nvPr>
            <p:ph type="body" sz="quarter" idx="25" hasCustomPrompt="1"/>
          </p:nvPr>
        </p:nvSpPr>
        <p:spPr>
          <a:xfrm>
            <a:off x="342900" y="1747764"/>
            <a:ext cx="4143375" cy="1178180"/>
          </a:xfrm>
          <a:prstGeom prst="rect">
            <a:avLst/>
          </a:prstGeom>
        </p:spPr>
        <p:txBody>
          <a:bodyPr anchor="ctr">
            <a:noAutofit/>
          </a:bodyPr>
          <a:lstStyle>
            <a:lvl1pPr>
              <a:defRPr b="0">
                <a:solidFill>
                  <a:schemeClr val="tx2"/>
                </a:solidFill>
              </a:defRPr>
            </a:lvl1pPr>
            <a:lvl2pPr>
              <a:lnSpc>
                <a:spcPct val="100000"/>
              </a:lnSpc>
              <a:defRPr>
                <a:solidFill>
                  <a:schemeClr val="tx1"/>
                </a:solidFill>
              </a:defRPr>
            </a:lvl2pPr>
          </a:lstStyle>
          <a:p>
            <a:pPr lvl="1"/>
            <a:r>
              <a:rPr lang="en-US"/>
              <a:t>Lorem ipsum dolor sit </a:t>
            </a:r>
            <a:r>
              <a:rPr lang="en-US" err="1"/>
              <a:t>amet</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a:t>
            </a:r>
          </a:p>
        </p:txBody>
      </p:sp>
      <p:sp>
        <p:nvSpPr>
          <p:cNvPr id="9" name="Text Placeholder 9"/>
          <p:cNvSpPr>
            <a:spLocks noGrp="1"/>
          </p:cNvSpPr>
          <p:nvPr>
            <p:ph type="body" sz="quarter" idx="28" hasCustomPrompt="1"/>
          </p:nvPr>
        </p:nvSpPr>
        <p:spPr>
          <a:xfrm>
            <a:off x="342900" y="1243584"/>
            <a:ext cx="4143375" cy="350838"/>
          </a:xfrm>
          <a:prstGeom prst="rect">
            <a:avLst/>
          </a:prstGeom>
        </p:spPr>
        <p:txBody>
          <a:bodyPr anchor="ctr">
            <a:noAutofit/>
          </a:bodyPr>
          <a:lstStyle>
            <a:lvl1pPr>
              <a:defRPr b="1" cap="none" baseline="0">
                <a:solidFill>
                  <a:schemeClr val="accent3"/>
                </a:solidFill>
              </a:defRPr>
            </a:lvl1pPr>
          </a:lstStyle>
          <a:p>
            <a:pPr lvl="0"/>
            <a:r>
              <a:rPr lang="en-US"/>
              <a:t>Slide Subtitle, Arial 24 pt.</a:t>
            </a:r>
          </a:p>
        </p:txBody>
      </p:sp>
      <p:sp>
        <p:nvSpPr>
          <p:cNvPr id="4" name="Content Placeholder 3"/>
          <p:cNvSpPr>
            <a:spLocks noGrp="1"/>
          </p:cNvSpPr>
          <p:nvPr>
            <p:ph sz="quarter" idx="33" hasCustomPrompt="1"/>
          </p:nvPr>
        </p:nvSpPr>
        <p:spPr>
          <a:xfrm>
            <a:off x="342900" y="3079286"/>
            <a:ext cx="4142232" cy="3169114"/>
          </a:xfrm>
          <a:prstGeom prst="rect">
            <a:avLst/>
          </a:prstGeom>
        </p:spPr>
        <p:txBody>
          <a:bodyPr>
            <a:noAutofit/>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marL="822960" indent="-219456">
              <a:lnSpc>
                <a:spcPct val="100000"/>
              </a:lnSpc>
              <a:buFont typeface="Arial" panose="020B0604020202020204"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1"/>
          <p:cNvSpPr>
            <a:spLocks noGrp="1"/>
          </p:cNvSpPr>
          <p:nvPr>
            <p:ph type="sldNum" sz="quarter" idx="34"/>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5" name="Text Placeholder 4">
            <a:extLst>
              <a:ext uri="{FF2B5EF4-FFF2-40B4-BE49-F238E27FC236}">
                <a16:creationId xmlns:a16="http://schemas.microsoft.com/office/drawing/2014/main" id="{64276B16-28A0-4B86-897C-30382FC3EBB6}"/>
              </a:ext>
            </a:extLst>
          </p:cNvPr>
          <p:cNvSpPr>
            <a:spLocks noGrp="1"/>
          </p:cNvSpPr>
          <p:nvPr>
            <p:ph type="body" sz="quarter" idx="35" hasCustomPrompt="1"/>
          </p:nvPr>
        </p:nvSpPr>
        <p:spPr>
          <a:xfrm>
            <a:off x="5200650" y="1942092"/>
            <a:ext cx="3613838" cy="728405"/>
          </a:xfrm>
        </p:spPr>
        <p:txBody>
          <a:bodyPr>
            <a:spAutoFit/>
          </a:bodyPr>
          <a:lstStyle>
            <a:lvl1pPr>
              <a:defRPr sz="2100" cap="none" baseline="0"/>
            </a:lvl1pPr>
            <a:lvl2pPr marL="221456" indent="-214313">
              <a:buClr>
                <a:schemeClr val="accent3"/>
              </a:buClr>
              <a:buSzPct val="110000"/>
              <a:buFont typeface="Arial" panose="020B0604020202020204" pitchFamily="34" charset="0"/>
              <a:buChar char="‒"/>
              <a:defRPr sz="1200" cap="none" baseline="0">
                <a:solidFill>
                  <a:schemeClr val="accent3"/>
                </a:solidFill>
              </a:defRPr>
            </a:lvl2pPr>
            <a:lvl3pPr marL="0" indent="0">
              <a:buNone/>
              <a:defRPr/>
            </a:lvl3pPr>
          </a:lstStyle>
          <a:p>
            <a:pPr lvl="0"/>
            <a:r>
              <a:rPr lang="en-US"/>
              <a:t>“Click to edit text”</a:t>
            </a:r>
          </a:p>
          <a:p>
            <a:pPr lvl="1"/>
            <a:r>
              <a:rPr lang="en-US"/>
              <a:t>To have source text, hit the bullet indent button</a:t>
            </a:r>
          </a:p>
        </p:txBody>
      </p:sp>
      <p:pic>
        <p:nvPicPr>
          <p:cNvPr id="11" name="Picture 10">
            <a:extLst>
              <a:ext uri="{FF2B5EF4-FFF2-40B4-BE49-F238E27FC236}">
                <a16:creationId xmlns:a16="http://schemas.microsoft.com/office/drawing/2014/main" id="{092558DF-6B9E-4F30-9907-341ECFEE0592}"/>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758510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Quotes_Navy">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2899" y="381001"/>
            <a:ext cx="7715250" cy="693337"/>
          </a:xfrm>
        </p:spPr>
        <p:txBody>
          <a:bodyPr anchor="ctr">
            <a:noAutofit/>
          </a:bodyPr>
          <a:lstStyle>
            <a:lvl1pPr>
              <a:lnSpc>
                <a:spcPct val="100000"/>
              </a:lnSpc>
              <a:defRPr lang="en-US" sz="2400" b="1" i="0" kern="1200" cap="none" baseline="0" dirty="0">
                <a:solidFill>
                  <a:schemeClr val="tx1"/>
                </a:solidFill>
                <a:latin typeface="+mn-lt"/>
                <a:ea typeface="Arial Narrow" charset="0"/>
                <a:cs typeface="Arial Narrow" charset="0"/>
              </a:defRPr>
            </a:lvl1pPr>
          </a:lstStyle>
          <a:p>
            <a:r>
              <a:rPr lang="en-US"/>
              <a:t>Slide Title, Arial 32 pt.</a:t>
            </a:r>
          </a:p>
        </p:txBody>
      </p:sp>
      <p:sp>
        <p:nvSpPr>
          <p:cNvPr id="9" name="Text Placeholder 9"/>
          <p:cNvSpPr>
            <a:spLocks noGrp="1"/>
          </p:cNvSpPr>
          <p:nvPr>
            <p:ph type="body" sz="quarter" idx="28" hasCustomPrompt="1"/>
          </p:nvPr>
        </p:nvSpPr>
        <p:spPr>
          <a:xfrm>
            <a:off x="342900" y="1243584"/>
            <a:ext cx="7715249" cy="491372"/>
          </a:xfrm>
          <a:prstGeom prst="rect">
            <a:avLst/>
          </a:prstGeom>
        </p:spPr>
        <p:txBody>
          <a:bodyPr anchor="ctr">
            <a:noAutofit/>
          </a:bodyPr>
          <a:lstStyle>
            <a:lvl1pPr>
              <a:defRPr b="1" cap="none" baseline="0">
                <a:solidFill>
                  <a:schemeClr val="accent3"/>
                </a:solidFill>
              </a:defRPr>
            </a:lvl1pPr>
          </a:lstStyle>
          <a:p>
            <a:pPr lvl="0"/>
            <a:r>
              <a:rPr lang="en-US"/>
              <a:t>Slide Subtitle, Arial 24 pt.</a:t>
            </a:r>
          </a:p>
        </p:txBody>
      </p:sp>
      <p:sp>
        <p:nvSpPr>
          <p:cNvPr id="2" name="Slide Number Placeholder 1"/>
          <p:cNvSpPr>
            <a:spLocks noGrp="1"/>
          </p:cNvSpPr>
          <p:nvPr>
            <p:ph type="sldNum" sz="quarter" idx="35"/>
          </p:nvPr>
        </p:nvSpPr>
        <p:spPr/>
        <p:txBody>
          <a:bodyPr/>
          <a:lstStyle>
            <a:lvl1pPr>
              <a:defRPr>
                <a:solidFill>
                  <a:schemeClr val="tx1"/>
                </a:solidFill>
              </a:defRPr>
            </a:lvl1pPr>
          </a:lstStyle>
          <a:p>
            <a:fld id="{2F2F552B-1952-B44E-8CAB-5705F0ACD2E2}" type="slidenum">
              <a:rPr lang="uk-UA" smtClean="0"/>
              <a:pPr/>
              <a:t>‹#›</a:t>
            </a:fld>
            <a:endParaRPr lang="uk-UA"/>
          </a:p>
        </p:txBody>
      </p:sp>
      <p:sp>
        <p:nvSpPr>
          <p:cNvPr id="13" name="Text Placeholder 12">
            <a:extLst>
              <a:ext uri="{FF2B5EF4-FFF2-40B4-BE49-F238E27FC236}">
                <a16:creationId xmlns:a16="http://schemas.microsoft.com/office/drawing/2014/main" id="{455541CB-C5CF-406B-A04F-B92D0DF858F7}"/>
              </a:ext>
            </a:extLst>
          </p:cNvPr>
          <p:cNvSpPr>
            <a:spLocks noGrp="1"/>
          </p:cNvSpPr>
          <p:nvPr>
            <p:ph type="body" sz="quarter" idx="38" hasCustomPrompt="1"/>
          </p:nvPr>
        </p:nvSpPr>
        <p:spPr>
          <a:xfrm>
            <a:off x="342900" y="1950142"/>
            <a:ext cx="4143375" cy="4298258"/>
          </a:xfrm>
        </p:spPr>
        <p:txBody>
          <a:bodyPr/>
          <a:lstStyle>
            <a:lvl1pPr>
              <a:buFontTx/>
              <a:buNone/>
              <a:defRPr cap="none" baseline="0"/>
            </a:lvl1pPr>
            <a:lvl2pPr marL="264319" indent="-257175">
              <a:buClr>
                <a:schemeClr val="accent3"/>
              </a:buClr>
              <a:buFont typeface="Arial" panose="020B0604020202020204" pitchFamily="34" charset="0"/>
              <a:buChar char="‒"/>
              <a:defRPr sz="1200" cap="none" baseline="0">
                <a:solidFill>
                  <a:schemeClr val="accent3"/>
                </a:solidFill>
              </a:defRPr>
            </a:lvl2pPr>
            <a:lvl3pPr marL="0" indent="0">
              <a:buFontTx/>
              <a:buNone/>
              <a:defRPr/>
            </a:lvl3pPr>
            <a:lvl4pPr marL="259556" indent="0">
              <a:buFontTx/>
              <a:buNone/>
              <a:defRPr/>
            </a:lvl4pPr>
            <a:lvl5pPr marL="902494" indent="0">
              <a:buFontTx/>
              <a:buNone/>
              <a:defRPr/>
            </a:lvl5pPr>
          </a:lstStyle>
          <a:p>
            <a:pPr lvl="0"/>
            <a:r>
              <a:rPr lang="en-US"/>
              <a:t>“Click to edit textbox text”</a:t>
            </a:r>
          </a:p>
          <a:p>
            <a:pPr lvl="1"/>
            <a:r>
              <a:rPr lang="en-US"/>
              <a:t>Source</a:t>
            </a:r>
          </a:p>
        </p:txBody>
      </p:sp>
      <p:pic>
        <p:nvPicPr>
          <p:cNvPr id="10" name="Picture 9">
            <a:extLst>
              <a:ext uri="{FF2B5EF4-FFF2-40B4-BE49-F238E27FC236}">
                <a16:creationId xmlns:a16="http://schemas.microsoft.com/office/drawing/2014/main" id="{154F11A7-B65F-415E-B94A-A94E3E683519}"/>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15404778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Subtitle Blank_Navy">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lnSpc>
                <a:spcPct val="100000"/>
              </a:lnSpc>
              <a:defRPr sz="2400" baseline="0">
                <a:solidFill>
                  <a:schemeClr val="tx1"/>
                </a:solidFill>
              </a:defRPr>
            </a:lvl1pPr>
          </a:lstStyle>
          <a:p>
            <a:r>
              <a:rPr lang="en-US"/>
              <a:t>Slide Title, Arial 32 pt.</a:t>
            </a:r>
          </a:p>
        </p:txBody>
      </p:sp>
      <p:sp>
        <p:nvSpPr>
          <p:cNvPr id="10" name="Text Placeholder 9"/>
          <p:cNvSpPr>
            <a:spLocks noGrp="1"/>
          </p:cNvSpPr>
          <p:nvPr>
            <p:ph type="body" sz="quarter" idx="28" hasCustomPrompt="1"/>
          </p:nvPr>
        </p:nvSpPr>
        <p:spPr>
          <a:xfrm>
            <a:off x="342900" y="1243584"/>
            <a:ext cx="4143375" cy="350838"/>
          </a:xfrm>
          <a:prstGeom prst="rect">
            <a:avLst/>
          </a:prstGeom>
        </p:spPr>
        <p:txBody>
          <a:bodyPr anchor="ctr">
            <a:noAutofit/>
          </a:bodyPr>
          <a:lstStyle>
            <a:lvl1pPr>
              <a:defRPr b="1" cap="none" baseline="0">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7" name="Picture 6">
            <a:extLst>
              <a:ext uri="{FF2B5EF4-FFF2-40B4-BE49-F238E27FC236}">
                <a16:creationId xmlns:a16="http://schemas.microsoft.com/office/drawing/2014/main" id="{F77DB5DA-42BB-4CA2-904F-B5CFF726EB86}"/>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22141854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Blank_Navy">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defRPr sz="2400" baseline="0">
                <a:solidFill>
                  <a:schemeClr val="tx1"/>
                </a:solidFill>
              </a:defRPr>
            </a:lvl1pPr>
          </a:lstStyle>
          <a:p>
            <a:r>
              <a:rPr lang="en-US"/>
              <a:t>Slide Title, Arial 32 pt.</a:t>
            </a:r>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6" name="Picture 5">
            <a:extLst>
              <a:ext uri="{FF2B5EF4-FFF2-40B4-BE49-F238E27FC236}">
                <a16:creationId xmlns:a16="http://schemas.microsoft.com/office/drawing/2014/main" id="{90FC7C9F-14F4-4ECF-8292-C40685236926}"/>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12349704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_Navy">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lvl1pPr>
              <a:defRPr>
                <a:solidFill>
                  <a:schemeClr val="tx1"/>
                </a:solidFill>
              </a:defRPr>
            </a:lvl1pPr>
          </a:lstStyle>
          <a:p>
            <a:fld id="{2F2F552B-1952-B44E-8CAB-5705F0ACD2E2}" type="slidenum">
              <a:rPr lang="uk-UA" smtClean="0"/>
              <a:pPr/>
              <a:t>‹#›</a:t>
            </a:fld>
            <a:endParaRPr lang="uk-UA"/>
          </a:p>
        </p:txBody>
      </p:sp>
      <p:pic>
        <p:nvPicPr>
          <p:cNvPr id="4" name="Picture 3">
            <a:extLst>
              <a:ext uri="{FF2B5EF4-FFF2-40B4-BE49-F238E27FC236}">
                <a16:creationId xmlns:a16="http://schemas.microsoft.com/office/drawing/2014/main" id="{79F3A80F-4B09-474F-AC6A-0B559CF8FE7E}"/>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39782921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5" name="Media Placeholder 4"/>
          <p:cNvSpPr>
            <a:spLocks noGrp="1"/>
          </p:cNvSpPr>
          <p:nvPr>
            <p:ph type="media" sz="quarter" idx="30" hasCustomPrompt="1"/>
          </p:nvPr>
        </p:nvSpPr>
        <p:spPr>
          <a:xfrm>
            <a:off x="914400" y="2220913"/>
            <a:ext cx="7286625" cy="3727450"/>
          </a:xfrm>
          <a:prstGeom prst="rect">
            <a:avLst/>
          </a:prstGeom>
          <a:solidFill>
            <a:schemeClr val="tx2">
              <a:lumMod val="95000"/>
            </a:schemeClr>
          </a:solidFill>
        </p:spPr>
        <p:txBody>
          <a:bodyPr/>
          <a:lstStyle>
            <a:lvl1pPr algn="ctr">
              <a:defRPr sz="1050" b="0" cap="none">
                <a:solidFill>
                  <a:srgbClr val="0B2338"/>
                </a:solidFill>
              </a:defRPr>
            </a:lvl1pPr>
          </a:lstStyle>
          <a:p>
            <a:r>
              <a:rPr lang="en-US"/>
              <a:t>Drag video to placeholder or click on icon to place video from file. </a:t>
            </a:r>
          </a:p>
        </p:txBody>
      </p:sp>
      <p:sp>
        <p:nvSpPr>
          <p:cNvPr id="8" name="Title 7"/>
          <p:cNvSpPr>
            <a:spLocks noGrp="1"/>
          </p:cNvSpPr>
          <p:nvPr>
            <p:ph type="title" hasCustomPrompt="1"/>
          </p:nvPr>
        </p:nvSpPr>
        <p:spPr>
          <a:xfrm>
            <a:off x="342900" y="381001"/>
            <a:ext cx="8458200" cy="693337"/>
          </a:xfrm>
        </p:spPr>
        <p:txBody>
          <a:bodyPr anchor="ctr">
            <a:noAutofit/>
          </a:bodyPr>
          <a:lstStyle>
            <a:lvl1pPr algn="ctr">
              <a:defRPr sz="2400"/>
            </a:lvl1pPr>
          </a:lstStyle>
          <a:p>
            <a:r>
              <a:rPr lang="en-US"/>
              <a:t>Slide Title, Arial 32 pt.</a:t>
            </a:r>
          </a:p>
        </p:txBody>
      </p:sp>
      <p:sp>
        <p:nvSpPr>
          <p:cNvPr id="9" name="Text Placeholder 9"/>
          <p:cNvSpPr>
            <a:spLocks noGrp="1"/>
          </p:cNvSpPr>
          <p:nvPr>
            <p:ph type="body" sz="quarter" idx="28" hasCustomPrompt="1"/>
          </p:nvPr>
        </p:nvSpPr>
        <p:spPr>
          <a:xfrm>
            <a:off x="342900" y="1243584"/>
            <a:ext cx="84582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7" name="Slide Number Placeholder 6"/>
          <p:cNvSpPr>
            <a:spLocks noGrp="1"/>
          </p:cNvSpPr>
          <p:nvPr>
            <p:ph type="sldNum" sz="quarter" idx="31"/>
          </p:nvPr>
        </p:nvSpPr>
        <p:spPr/>
        <p:txBody>
          <a:bodyPr/>
          <a:lstStyle/>
          <a:p>
            <a:fld id="{2F2F552B-1952-B44E-8CAB-5705F0ACD2E2}" type="slidenum">
              <a:rPr lang="uk-UA" smtClean="0"/>
              <a:pPr/>
              <a:t>‹#›</a:t>
            </a:fld>
            <a:endParaRPr lang="uk-UA"/>
          </a:p>
        </p:txBody>
      </p:sp>
      <p:pic>
        <p:nvPicPr>
          <p:cNvPr id="10" name="Picture 9">
            <a:extLst>
              <a:ext uri="{FF2B5EF4-FFF2-40B4-BE49-F238E27FC236}">
                <a16:creationId xmlns:a16="http://schemas.microsoft.com/office/drawing/2014/main" id="{3D29D446-8F95-48AE-89AE-FBA09C8C3FCA}"/>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1827154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572736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ine Char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2900" y="384049"/>
            <a:ext cx="8458200" cy="693337"/>
          </a:xfrm>
        </p:spPr>
        <p:txBody>
          <a:bodyPr anchor="ctr"/>
          <a:lstStyle>
            <a:lvl1pPr algn="ctr">
              <a:defRPr sz="2400"/>
            </a:lvl1pPr>
          </a:lstStyle>
          <a:p>
            <a:r>
              <a:rPr lang="en-US"/>
              <a:t>Slide Title, Arial 32 pt.</a:t>
            </a:r>
          </a:p>
        </p:txBody>
      </p:sp>
      <p:sp>
        <p:nvSpPr>
          <p:cNvPr id="9" name="Text Placeholder 9"/>
          <p:cNvSpPr>
            <a:spLocks noGrp="1"/>
          </p:cNvSpPr>
          <p:nvPr>
            <p:ph type="body" sz="quarter" idx="28" hasCustomPrompt="1"/>
          </p:nvPr>
        </p:nvSpPr>
        <p:spPr>
          <a:xfrm>
            <a:off x="342900" y="1240622"/>
            <a:ext cx="84582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914400" y="2220913"/>
            <a:ext cx="7286625" cy="3727450"/>
          </a:xfrm>
          <a:prstGeom prst="rect">
            <a:avLst/>
          </a:prstGeom>
          <a:solidFill>
            <a:schemeClr val="tx2">
              <a:lumMod val="95000"/>
            </a:schemeClr>
          </a:solidFill>
        </p:spPr>
        <p:txBody>
          <a:bodyPr/>
          <a:lstStyle>
            <a:lvl1pPr algn="ctr">
              <a:defRPr sz="1050" b="0" i="0">
                <a:solidFill>
                  <a:srgbClr val="0B2338"/>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7" name="Picture 6">
            <a:extLst>
              <a:ext uri="{FF2B5EF4-FFF2-40B4-BE49-F238E27FC236}">
                <a16:creationId xmlns:a16="http://schemas.microsoft.com/office/drawing/2014/main" id="{1C691912-0D51-4625-BCF6-2DC607E7F310}"/>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36220685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e Chart With Tex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2900" y="396906"/>
            <a:ext cx="8458200" cy="693337"/>
          </a:xfrm>
        </p:spPr>
        <p:txBody>
          <a:bodyPr anchor="t"/>
          <a:lstStyle>
            <a:lvl1pPr algn="ctr">
              <a:defRPr sz="2400"/>
            </a:lvl1pPr>
          </a:lstStyle>
          <a:p>
            <a:r>
              <a:rPr lang="en-US"/>
              <a:t>Slide Title, Arial 32 Pt.</a:t>
            </a:r>
          </a:p>
        </p:txBody>
      </p:sp>
      <p:sp>
        <p:nvSpPr>
          <p:cNvPr id="4" name="Chart Placeholder 3"/>
          <p:cNvSpPr>
            <a:spLocks noGrp="1"/>
          </p:cNvSpPr>
          <p:nvPr>
            <p:ph type="chart" sz="quarter" idx="29"/>
          </p:nvPr>
        </p:nvSpPr>
        <p:spPr>
          <a:xfrm>
            <a:off x="774886" y="2055258"/>
            <a:ext cx="3291840" cy="4206240"/>
          </a:xfrm>
          <a:prstGeom prst="rect">
            <a:avLst/>
          </a:prstGeom>
          <a:solidFill>
            <a:schemeClr val="tx2">
              <a:lumMod val="95000"/>
            </a:schemeClr>
          </a:solidFill>
        </p:spPr>
        <p:txBody>
          <a:bodyPr/>
          <a:lstStyle>
            <a:lvl1pPr algn="ctr">
              <a:defRPr sz="1050" b="0" i="0">
                <a:solidFill>
                  <a:srgbClr val="0B2338"/>
                </a:solidFill>
              </a:defRPr>
            </a:lvl1pPr>
          </a:lstStyle>
          <a:p>
            <a:r>
              <a:rPr lang="en-US"/>
              <a:t>Click icon to add chart</a:t>
            </a:r>
          </a:p>
        </p:txBody>
      </p:sp>
      <p:sp>
        <p:nvSpPr>
          <p:cNvPr id="10" name="Text Placeholder 9"/>
          <p:cNvSpPr>
            <a:spLocks noGrp="1"/>
          </p:cNvSpPr>
          <p:nvPr>
            <p:ph type="body" sz="quarter" idx="28" hasCustomPrompt="1"/>
          </p:nvPr>
        </p:nvSpPr>
        <p:spPr>
          <a:xfrm>
            <a:off x="342900" y="1243584"/>
            <a:ext cx="84582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11" name="Text Placeholder 14"/>
          <p:cNvSpPr>
            <a:spLocks noGrp="1"/>
          </p:cNvSpPr>
          <p:nvPr>
            <p:ph type="body" sz="quarter" idx="12" hasCustomPrompt="1"/>
          </p:nvPr>
        </p:nvSpPr>
        <p:spPr>
          <a:xfrm>
            <a:off x="4572000" y="2048032"/>
            <a:ext cx="4229100" cy="4213466"/>
          </a:xfrm>
          <a:prstGeom prst="rect">
            <a:avLst/>
          </a:prstGeom>
        </p:spPr>
        <p:txBody>
          <a:bodyPr>
            <a:noAutofit/>
          </a:bodyPr>
          <a:lstStyle>
            <a:lvl5pPr marL="822960" indent="-219456">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a:t>
            </a:r>
            <a:r>
              <a:rPr lang="en-US" err="1"/>
              <a:t>sed</a:t>
            </a:r>
            <a:r>
              <a:rPr lang="en-US"/>
              <a:t> </a:t>
            </a:r>
            <a:r>
              <a:rPr lang="en-US" err="1"/>
              <a:t>diam</a:t>
            </a:r>
            <a:r>
              <a:rPr lang="en-US"/>
              <a:t>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a:t>
            </a:r>
            <a:r>
              <a:rPr lang="en-US"/>
              <a:t> magna </a:t>
            </a:r>
            <a:r>
              <a:rPr lang="en-US" err="1"/>
              <a:t>aliquam</a:t>
            </a:r>
            <a:r>
              <a:rPr lang="en-US"/>
              <a:t> </a:t>
            </a:r>
            <a:r>
              <a:rPr lang="en-US" err="1"/>
              <a:t>erat</a:t>
            </a:r>
            <a:r>
              <a:rPr lang="en-US"/>
              <a:t> </a:t>
            </a:r>
            <a:r>
              <a:rPr lang="en-US" err="1"/>
              <a:t>volutpat</a:t>
            </a:r>
            <a:r>
              <a:rPr lang="en-US"/>
              <a:t>. </a:t>
            </a:r>
            <a:r>
              <a:rPr lang="en-US" err="1"/>
              <a:t>Ut</a:t>
            </a:r>
            <a:r>
              <a:rPr lang="en-US"/>
              <a: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9" name="Picture 8">
            <a:extLst>
              <a:ext uri="{FF2B5EF4-FFF2-40B4-BE49-F238E27FC236}">
                <a16:creationId xmlns:a16="http://schemas.microsoft.com/office/drawing/2014/main" id="{311CD7E1-2D1F-45CC-8991-0AFB4CE00A24}"/>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35931693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Pie Charts">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2900" y="396906"/>
            <a:ext cx="8458200" cy="693337"/>
          </a:xfrm>
        </p:spPr>
        <p:txBody>
          <a:bodyPr/>
          <a:lstStyle>
            <a:lvl1pPr algn="ctr">
              <a:defRPr sz="2400"/>
            </a:lvl1pPr>
          </a:lstStyle>
          <a:p>
            <a:r>
              <a:rPr lang="en-US"/>
              <a:t>Slide Title, Arial 32 pt.</a:t>
            </a:r>
          </a:p>
        </p:txBody>
      </p:sp>
      <p:sp>
        <p:nvSpPr>
          <p:cNvPr id="7" name="Chart Placeholder 3"/>
          <p:cNvSpPr>
            <a:spLocks noGrp="1"/>
          </p:cNvSpPr>
          <p:nvPr>
            <p:ph type="chart" sz="quarter" idx="30"/>
          </p:nvPr>
        </p:nvSpPr>
        <p:spPr>
          <a:xfrm>
            <a:off x="5126355" y="1482602"/>
            <a:ext cx="3291840" cy="4765797"/>
          </a:xfrm>
          <a:prstGeom prst="rect">
            <a:avLst/>
          </a:prstGeom>
          <a:solidFill>
            <a:schemeClr val="tx2">
              <a:lumMod val="95000"/>
            </a:schemeClr>
          </a:solidFill>
        </p:spPr>
        <p:txBody>
          <a:bodyPr/>
          <a:lstStyle>
            <a:lvl1pPr algn="ctr">
              <a:defRPr sz="1050" b="0" i="0">
                <a:solidFill>
                  <a:srgbClr val="0B2338"/>
                </a:solidFill>
              </a:defRPr>
            </a:lvl1pPr>
          </a:lstStyle>
          <a:p>
            <a:r>
              <a:rPr lang="en-US"/>
              <a:t>Click icon to add chart</a:t>
            </a:r>
          </a:p>
        </p:txBody>
      </p:sp>
      <p:sp>
        <p:nvSpPr>
          <p:cNvPr id="6" name="Chart Placeholder 3"/>
          <p:cNvSpPr>
            <a:spLocks noGrp="1"/>
          </p:cNvSpPr>
          <p:nvPr>
            <p:ph type="chart" sz="quarter" idx="29"/>
          </p:nvPr>
        </p:nvSpPr>
        <p:spPr>
          <a:xfrm>
            <a:off x="774886" y="1482602"/>
            <a:ext cx="3291840" cy="4765797"/>
          </a:xfrm>
          <a:prstGeom prst="rect">
            <a:avLst/>
          </a:prstGeom>
          <a:solidFill>
            <a:schemeClr val="tx2">
              <a:lumMod val="95000"/>
            </a:schemeClr>
          </a:solidFill>
        </p:spPr>
        <p:txBody>
          <a:bodyPr/>
          <a:lstStyle>
            <a:lvl1pPr algn="ctr">
              <a:defRPr sz="1050" b="0" i="0">
                <a:solidFill>
                  <a:srgbClr val="0B2338"/>
                </a:solidFill>
              </a:defRPr>
            </a:lvl1pPr>
          </a:lstStyle>
          <a:p>
            <a:r>
              <a:rPr lang="en-US"/>
              <a:t>Click icon to add chart</a:t>
            </a:r>
          </a:p>
        </p:txBody>
      </p:sp>
      <p:sp>
        <p:nvSpPr>
          <p:cNvPr id="2" name="Slide Number Placeholder 1"/>
          <p:cNvSpPr>
            <a:spLocks noGrp="1"/>
          </p:cNvSpPr>
          <p:nvPr>
            <p:ph type="sldNum" sz="quarter" idx="31"/>
          </p:nvPr>
        </p:nvSpPr>
        <p:spPr/>
        <p:txBody>
          <a:bodyPr/>
          <a:lstStyle/>
          <a:p>
            <a:fld id="{2F2F552B-1952-B44E-8CAB-5705F0ACD2E2}" type="slidenum">
              <a:rPr lang="uk-UA" smtClean="0"/>
              <a:pPr/>
              <a:t>‹#›</a:t>
            </a:fld>
            <a:endParaRPr lang="uk-UA"/>
          </a:p>
        </p:txBody>
      </p:sp>
      <p:pic>
        <p:nvPicPr>
          <p:cNvPr id="9" name="Picture 8">
            <a:extLst>
              <a:ext uri="{FF2B5EF4-FFF2-40B4-BE49-F238E27FC236}">
                <a16:creationId xmlns:a16="http://schemas.microsoft.com/office/drawing/2014/main" id="{B26110B8-B9E5-4246-B47F-CD94B48C5BC1}"/>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4006407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Bar Char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2900" y="396906"/>
            <a:ext cx="8458200" cy="693337"/>
          </a:xfrm>
        </p:spPr>
        <p:txBody>
          <a:bodyPr anchor="ctr"/>
          <a:lstStyle>
            <a:lvl1pPr algn="ctr">
              <a:defRPr sz="2400"/>
            </a:lvl1pPr>
          </a:lstStyle>
          <a:p>
            <a:r>
              <a:rPr lang="en-US"/>
              <a:t>Slide Title, Arial 32 pt.</a:t>
            </a:r>
          </a:p>
        </p:txBody>
      </p:sp>
      <p:sp>
        <p:nvSpPr>
          <p:cNvPr id="9" name="Text Placeholder 9"/>
          <p:cNvSpPr>
            <a:spLocks noGrp="1"/>
          </p:cNvSpPr>
          <p:nvPr>
            <p:ph type="body" sz="quarter" idx="28" hasCustomPrompt="1"/>
          </p:nvPr>
        </p:nvSpPr>
        <p:spPr>
          <a:xfrm>
            <a:off x="342900" y="1234440"/>
            <a:ext cx="84582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914400" y="2220913"/>
            <a:ext cx="7286625" cy="3727450"/>
          </a:xfrm>
          <a:prstGeom prst="rect">
            <a:avLst/>
          </a:prstGeom>
          <a:solidFill>
            <a:schemeClr val="tx2">
              <a:lumMod val="95000"/>
            </a:schemeClr>
          </a:solidFill>
        </p:spPr>
        <p:txBody>
          <a:bodyPr/>
          <a:lstStyle>
            <a:lvl1pPr algn="ctr">
              <a:defRPr sz="1050" b="0" i="0">
                <a:solidFill>
                  <a:srgbClr val="0B2338"/>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6" name="Picture 5">
            <a:extLst>
              <a:ext uri="{FF2B5EF4-FFF2-40B4-BE49-F238E27FC236}">
                <a16:creationId xmlns:a16="http://schemas.microsoft.com/office/drawing/2014/main" id="{02581A30-CC92-4726-A92B-33943355A586}"/>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30963449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umn Char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2900" y="396906"/>
            <a:ext cx="8458200" cy="693337"/>
          </a:xfrm>
        </p:spPr>
        <p:txBody>
          <a:bodyPr anchor="ctr"/>
          <a:lstStyle>
            <a:lvl1pPr algn="ctr">
              <a:defRPr sz="2400"/>
            </a:lvl1pPr>
          </a:lstStyle>
          <a:p>
            <a:r>
              <a:rPr lang="en-US"/>
              <a:t>Slide Title, Arial 32 pt.</a:t>
            </a:r>
          </a:p>
        </p:txBody>
      </p:sp>
      <p:sp>
        <p:nvSpPr>
          <p:cNvPr id="9" name="Text Placeholder 9"/>
          <p:cNvSpPr>
            <a:spLocks noGrp="1"/>
          </p:cNvSpPr>
          <p:nvPr>
            <p:ph type="body" sz="quarter" idx="28" hasCustomPrompt="1"/>
          </p:nvPr>
        </p:nvSpPr>
        <p:spPr>
          <a:xfrm>
            <a:off x="342900" y="1239801"/>
            <a:ext cx="8458200" cy="350838"/>
          </a:xfrm>
          <a:prstGeom prst="rect">
            <a:avLst/>
          </a:prstGeom>
        </p:spPr>
        <p:txBody>
          <a:bodyPr anchor="ctr">
            <a:noAutofit/>
          </a:bodyPr>
          <a:lstStyle>
            <a:lvl1pPr algn="ctr">
              <a:defRPr b="1">
                <a:solidFill>
                  <a:schemeClr val="tx1"/>
                </a:solidFill>
              </a:defRPr>
            </a:lvl1pPr>
          </a:lstStyle>
          <a:p>
            <a:pPr lvl="0"/>
            <a:r>
              <a:rPr lang="en-US"/>
              <a:t>Slide Subtitle, Arial 24 pt.</a:t>
            </a:r>
          </a:p>
        </p:txBody>
      </p:sp>
      <p:sp>
        <p:nvSpPr>
          <p:cNvPr id="4" name="Chart Placeholder 3"/>
          <p:cNvSpPr>
            <a:spLocks noGrp="1"/>
          </p:cNvSpPr>
          <p:nvPr>
            <p:ph type="chart" sz="quarter" idx="29"/>
          </p:nvPr>
        </p:nvSpPr>
        <p:spPr>
          <a:xfrm>
            <a:off x="914400" y="2220913"/>
            <a:ext cx="7286625" cy="3727450"/>
          </a:xfrm>
          <a:prstGeom prst="rect">
            <a:avLst/>
          </a:prstGeom>
          <a:solidFill>
            <a:schemeClr val="tx2">
              <a:lumMod val="95000"/>
            </a:schemeClr>
          </a:solidFill>
        </p:spPr>
        <p:txBody>
          <a:bodyPr/>
          <a:lstStyle>
            <a:lvl1pPr algn="ctr">
              <a:defRPr sz="1050" b="0" i="0">
                <a:solidFill>
                  <a:srgbClr val="0B2338"/>
                </a:solidFill>
              </a:defRPr>
            </a:lvl1pPr>
          </a:lstStyle>
          <a:p>
            <a:r>
              <a:rPr lang="en-US"/>
              <a:t>Click icon to add chart</a:t>
            </a:r>
          </a:p>
        </p:txBody>
      </p:sp>
      <p:sp>
        <p:nvSpPr>
          <p:cNvPr id="2" name="Slide Number Placeholder 1"/>
          <p:cNvSpPr>
            <a:spLocks noGrp="1"/>
          </p:cNvSpPr>
          <p:nvPr>
            <p:ph type="sldNum" sz="quarter" idx="30"/>
          </p:nvPr>
        </p:nvSpPr>
        <p:spPr/>
        <p:txBody>
          <a:bodyPr/>
          <a:lstStyle/>
          <a:p>
            <a:fld id="{2F2F552B-1952-B44E-8CAB-5705F0ACD2E2}" type="slidenum">
              <a:rPr lang="uk-UA" smtClean="0"/>
              <a:pPr/>
              <a:t>‹#›</a:t>
            </a:fld>
            <a:endParaRPr lang="uk-UA"/>
          </a:p>
        </p:txBody>
      </p:sp>
      <p:pic>
        <p:nvPicPr>
          <p:cNvPr id="6" name="Picture 5">
            <a:extLst>
              <a:ext uri="{FF2B5EF4-FFF2-40B4-BE49-F238E27FC236}">
                <a16:creationId xmlns:a16="http://schemas.microsoft.com/office/drawing/2014/main" id="{29121966-19EA-4D11-9FC9-0C873119044C}"/>
              </a:ext>
            </a:extLst>
          </p:cNvPr>
          <p:cNvPicPr>
            <a:picLocks/>
          </p:cNvPicPr>
          <p:nvPr userDrawn="1"/>
        </p:nvPicPr>
        <p:blipFill>
          <a:blip r:embed="rId2"/>
          <a:stretch>
            <a:fillRect/>
          </a:stretch>
        </p:blipFill>
        <p:spPr>
          <a:xfrm>
            <a:off x="345281" y="6518445"/>
            <a:ext cx="418275" cy="154923"/>
          </a:xfrm>
          <a:prstGeom prst="rect">
            <a:avLst/>
          </a:prstGeom>
        </p:spPr>
      </p:pic>
    </p:spTree>
    <p:extLst>
      <p:ext uri="{BB962C8B-B14F-4D97-AF65-F5344CB8AC3E}">
        <p14:creationId xmlns:p14="http://schemas.microsoft.com/office/powerpoint/2010/main" val="12536284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meline Vertical_Short">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defRPr sz="2400"/>
            </a:lvl1pPr>
          </a:lstStyle>
          <a:p>
            <a:r>
              <a:rPr lang="en-US"/>
              <a:t>Slide Title, Arial 32 pt.</a:t>
            </a:r>
          </a:p>
        </p:txBody>
      </p:sp>
      <p:sp>
        <p:nvSpPr>
          <p:cNvPr id="10" name="Text Placeholder 9"/>
          <p:cNvSpPr>
            <a:spLocks noGrp="1"/>
          </p:cNvSpPr>
          <p:nvPr>
            <p:ph type="body" sz="quarter" idx="28" hasCustomPrompt="1"/>
          </p:nvPr>
        </p:nvSpPr>
        <p:spPr>
          <a:xfrm>
            <a:off x="342900" y="1243584"/>
            <a:ext cx="4143375" cy="350838"/>
          </a:xfrm>
          <a:prstGeom prst="rect">
            <a:avLst/>
          </a:prstGeom>
        </p:spPr>
        <p:txBody>
          <a:bodyPr anchor="ctr">
            <a:noAutofit/>
          </a:bodyPr>
          <a:lstStyle>
            <a:lvl1pPr>
              <a:defRPr b="1">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p>
            <a:fld id="{2F2F552B-1952-B44E-8CAB-5705F0ACD2E2}" type="slidenum">
              <a:rPr lang="uk-UA" smtClean="0"/>
              <a:pPr/>
              <a:t>‹#›</a:t>
            </a:fld>
            <a:endParaRPr lang="uk-UA"/>
          </a:p>
        </p:txBody>
      </p:sp>
      <p:sp>
        <p:nvSpPr>
          <p:cNvPr id="7" name="Text Placeholder 11"/>
          <p:cNvSpPr>
            <a:spLocks noGrp="1"/>
          </p:cNvSpPr>
          <p:nvPr>
            <p:ph type="body" sz="quarter" idx="17" hasCustomPrompt="1"/>
          </p:nvPr>
        </p:nvSpPr>
        <p:spPr>
          <a:xfrm>
            <a:off x="6820976" y="1780163"/>
            <a:ext cx="1722950" cy="731520"/>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11" name="Text Placeholder 11"/>
          <p:cNvSpPr>
            <a:spLocks noGrp="1"/>
          </p:cNvSpPr>
          <p:nvPr>
            <p:ph type="body" sz="quarter" idx="18" hasCustomPrompt="1"/>
          </p:nvPr>
        </p:nvSpPr>
        <p:spPr>
          <a:xfrm>
            <a:off x="4629151" y="5245538"/>
            <a:ext cx="1286195" cy="762068"/>
          </a:xfrm>
          <a:prstGeom prst="rect">
            <a:avLst/>
          </a:prstGeom>
        </p:spPr>
        <p:txBody>
          <a:bodyPr lIns="0" rIns="0">
            <a:noAutofit/>
          </a:bodyPr>
          <a:lstStyle>
            <a:lvl1pPr marL="0" indent="0" algn="r">
              <a:lnSpc>
                <a:spcPct val="110000"/>
              </a:lnSpc>
              <a:buNone/>
              <a:defRPr sz="1350" b="0" i="0">
                <a:solidFill>
                  <a:schemeClr val="tx2"/>
                </a:solidFill>
                <a:latin typeface="Arial Regular" charset="0"/>
                <a:ea typeface="Arial Regular" charset="0"/>
                <a:cs typeface="Arial Regular" charset="0"/>
              </a:defRPr>
            </a:lvl1pPr>
            <a:lvl2pPr marL="7144" indent="0" algn="r">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12" name="Straight Connector 11"/>
          <p:cNvCxnSpPr/>
          <p:nvPr userDrawn="1"/>
        </p:nvCxnSpPr>
        <p:spPr>
          <a:xfrm flipH="1">
            <a:off x="6369677" y="1469403"/>
            <a:ext cx="11805" cy="4663440"/>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Content Placeholder 12"/>
          <p:cNvSpPr>
            <a:spLocks noGrp="1"/>
          </p:cNvSpPr>
          <p:nvPr>
            <p:ph sz="quarter" idx="23"/>
          </p:nvPr>
        </p:nvSpPr>
        <p:spPr>
          <a:xfrm>
            <a:off x="6365894" y="1907761"/>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15" name="Text Placeholder 11"/>
          <p:cNvSpPr>
            <a:spLocks noGrp="1"/>
          </p:cNvSpPr>
          <p:nvPr>
            <p:ph type="body" sz="quarter" idx="30" hasCustomPrompt="1"/>
          </p:nvPr>
        </p:nvSpPr>
        <p:spPr>
          <a:xfrm>
            <a:off x="6553746" y="3257819"/>
            <a:ext cx="532854" cy="275858"/>
          </a:xfrm>
          <a:prstGeom prst="rect">
            <a:avLst/>
          </a:prstGeom>
        </p:spPr>
        <p:txBody>
          <a:bodyPr lIns="0" anchor="ctr">
            <a:noAutofit/>
          </a:bodyPr>
          <a:lstStyle>
            <a:lvl1pPr marL="0" indent="0">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2017</a:t>
            </a:r>
          </a:p>
        </p:txBody>
      </p:sp>
      <p:sp>
        <p:nvSpPr>
          <p:cNvPr id="16" name="Text Placeholder 11"/>
          <p:cNvSpPr>
            <a:spLocks noGrp="1"/>
          </p:cNvSpPr>
          <p:nvPr>
            <p:ph type="body" sz="quarter" idx="31" hasCustomPrompt="1"/>
          </p:nvPr>
        </p:nvSpPr>
        <p:spPr>
          <a:xfrm>
            <a:off x="5676900" y="1803749"/>
            <a:ext cx="542588" cy="229851"/>
          </a:xfrm>
          <a:prstGeom prst="rect">
            <a:avLst/>
          </a:prstGeom>
        </p:spPr>
        <p:txBody>
          <a:bodyPr lIns="0" rIns="0" anchor="ctr">
            <a:noAutofit/>
          </a:bodyPr>
          <a:lstStyle>
            <a:lvl1pPr marL="0" indent="0" algn="r">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2016</a:t>
            </a:r>
          </a:p>
        </p:txBody>
      </p:sp>
      <p:sp>
        <p:nvSpPr>
          <p:cNvPr id="18" name="Text Placeholder 11"/>
          <p:cNvSpPr>
            <a:spLocks noGrp="1"/>
          </p:cNvSpPr>
          <p:nvPr>
            <p:ph type="body" sz="quarter" idx="35" hasCustomPrompt="1"/>
          </p:nvPr>
        </p:nvSpPr>
        <p:spPr>
          <a:xfrm>
            <a:off x="4629151" y="3203490"/>
            <a:ext cx="1286195" cy="731520"/>
          </a:xfrm>
          <a:prstGeom prst="rect">
            <a:avLst/>
          </a:prstGeom>
        </p:spPr>
        <p:txBody>
          <a:bodyPr lIns="0" rIns="0">
            <a:noAutofit/>
          </a:bodyPr>
          <a:lstStyle>
            <a:lvl1pPr marL="0" indent="0" algn="r">
              <a:lnSpc>
                <a:spcPct val="110000"/>
              </a:lnSpc>
              <a:buNone/>
              <a:defRPr sz="1350" b="0" i="0">
                <a:solidFill>
                  <a:schemeClr val="tx2"/>
                </a:solidFill>
                <a:latin typeface="Arial Regular" charset="0"/>
                <a:ea typeface="Arial Regular" charset="0"/>
                <a:cs typeface="Arial Regular" charset="0"/>
              </a:defRPr>
            </a:lvl1pPr>
            <a:lvl2pPr marL="7144" indent="0" algn="r">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19" name="Content Placeholder 12"/>
          <p:cNvSpPr>
            <a:spLocks noGrp="1"/>
          </p:cNvSpPr>
          <p:nvPr>
            <p:ph sz="quarter" idx="36"/>
          </p:nvPr>
        </p:nvSpPr>
        <p:spPr>
          <a:xfrm>
            <a:off x="5990189" y="5402375"/>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1" name="Content Placeholder 12"/>
          <p:cNvSpPr>
            <a:spLocks noGrp="1"/>
          </p:cNvSpPr>
          <p:nvPr>
            <p:ph sz="quarter" idx="38"/>
          </p:nvPr>
        </p:nvSpPr>
        <p:spPr>
          <a:xfrm>
            <a:off x="5990189" y="3346405"/>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3" name="Content Placeholder 12"/>
          <p:cNvSpPr>
            <a:spLocks noGrp="1"/>
          </p:cNvSpPr>
          <p:nvPr>
            <p:ph sz="quarter" idx="40"/>
          </p:nvPr>
        </p:nvSpPr>
        <p:spPr>
          <a:xfrm>
            <a:off x="6365894" y="4545414"/>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5" name="Text Placeholder 11"/>
          <p:cNvSpPr>
            <a:spLocks noGrp="1"/>
          </p:cNvSpPr>
          <p:nvPr>
            <p:ph type="body" sz="quarter" idx="43" hasCustomPrompt="1"/>
          </p:nvPr>
        </p:nvSpPr>
        <p:spPr>
          <a:xfrm>
            <a:off x="5676900" y="4428942"/>
            <a:ext cx="542588" cy="212222"/>
          </a:xfrm>
          <a:prstGeom prst="rect">
            <a:avLst/>
          </a:prstGeom>
        </p:spPr>
        <p:txBody>
          <a:bodyPr lIns="0" rIns="0" anchor="ctr">
            <a:noAutofit/>
          </a:bodyPr>
          <a:lstStyle>
            <a:lvl1pPr marL="0" indent="0" algn="r">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2018</a:t>
            </a:r>
          </a:p>
        </p:txBody>
      </p:sp>
      <p:sp>
        <p:nvSpPr>
          <p:cNvPr id="26" name="Text Placeholder 11"/>
          <p:cNvSpPr>
            <a:spLocks noGrp="1"/>
          </p:cNvSpPr>
          <p:nvPr>
            <p:ph type="body" sz="quarter" idx="44" hasCustomPrompt="1"/>
          </p:nvPr>
        </p:nvSpPr>
        <p:spPr>
          <a:xfrm>
            <a:off x="6820976" y="4422905"/>
            <a:ext cx="1701685" cy="731520"/>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7" name="Text Placeholder 11"/>
          <p:cNvSpPr>
            <a:spLocks noGrp="1"/>
          </p:cNvSpPr>
          <p:nvPr>
            <p:ph type="body" sz="quarter" idx="45" hasCustomPrompt="1"/>
          </p:nvPr>
        </p:nvSpPr>
        <p:spPr>
          <a:xfrm>
            <a:off x="6553746" y="5291009"/>
            <a:ext cx="532854" cy="221230"/>
          </a:xfrm>
          <a:prstGeom prst="rect">
            <a:avLst/>
          </a:prstGeom>
        </p:spPr>
        <p:txBody>
          <a:bodyPr lIns="0" anchor="ctr">
            <a:noAutofit/>
          </a:bodyPr>
          <a:lstStyle>
            <a:lvl1pPr marL="0" indent="0">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2019</a:t>
            </a:r>
          </a:p>
        </p:txBody>
      </p:sp>
      <p:sp>
        <p:nvSpPr>
          <p:cNvPr id="30" name="Text Placeholder 14">
            <a:extLst>
              <a:ext uri="{FF2B5EF4-FFF2-40B4-BE49-F238E27FC236}">
                <a16:creationId xmlns:a16="http://schemas.microsoft.com/office/drawing/2014/main" id="{EFCD65FE-8E21-4D83-BA34-36B16ADDC6AD}"/>
              </a:ext>
            </a:extLst>
          </p:cNvPr>
          <p:cNvSpPr>
            <a:spLocks noGrp="1"/>
          </p:cNvSpPr>
          <p:nvPr>
            <p:ph type="body" sz="quarter" idx="12" hasCustomPrompt="1"/>
          </p:nvPr>
        </p:nvSpPr>
        <p:spPr>
          <a:xfrm>
            <a:off x="348834" y="1950143"/>
            <a:ext cx="3892813" cy="4264311"/>
          </a:xfrm>
          <a:prstGeom prst="rect">
            <a:avLst/>
          </a:prstGeom>
        </p:spPr>
        <p:txBody>
          <a:bodyPr>
            <a:noAutofit/>
          </a:bodyPr>
          <a:lstStyle>
            <a:lvl5pPr marL="822960" indent="-219456">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pic>
        <p:nvPicPr>
          <p:cNvPr id="28" name="Picture 27">
            <a:extLst>
              <a:ext uri="{FF2B5EF4-FFF2-40B4-BE49-F238E27FC236}">
                <a16:creationId xmlns:a16="http://schemas.microsoft.com/office/drawing/2014/main" id="{EAF4907B-AB42-4085-A733-84543E3891E5}"/>
              </a:ext>
            </a:extLst>
          </p:cNvPr>
          <p:cNvPicPr>
            <a:picLocks/>
          </p:cNvPicPr>
          <p:nvPr userDrawn="1"/>
        </p:nvPicPr>
        <p:blipFill>
          <a:blip r:embed="rId2"/>
          <a:stretch>
            <a:fillRect/>
          </a:stretch>
        </p:blipFill>
        <p:spPr>
          <a:xfrm>
            <a:off x="345281" y="6518445"/>
            <a:ext cx="418275" cy="154923"/>
          </a:xfrm>
          <a:prstGeom prst="rect">
            <a:avLst/>
          </a:prstGeom>
        </p:spPr>
      </p:pic>
      <p:sp>
        <p:nvSpPr>
          <p:cNvPr id="31" name="Oval 30">
            <a:extLst>
              <a:ext uri="{FF2B5EF4-FFF2-40B4-BE49-F238E27FC236}">
                <a16:creationId xmlns:a16="http://schemas.microsoft.com/office/drawing/2014/main" id="{45221AF0-44E5-435A-A5F3-80703E0176B8}"/>
              </a:ext>
            </a:extLst>
          </p:cNvPr>
          <p:cNvSpPr/>
          <p:nvPr userDrawn="1"/>
        </p:nvSpPr>
        <p:spPr>
          <a:xfrm>
            <a:off x="6302502" y="1828800"/>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6D3DE4E3-7AB4-4F9F-A21F-5ABD1FBFD442}"/>
              </a:ext>
            </a:extLst>
          </p:cNvPr>
          <p:cNvSpPr/>
          <p:nvPr userDrawn="1"/>
        </p:nvSpPr>
        <p:spPr>
          <a:xfrm>
            <a:off x="6302502" y="3239295"/>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Oval 32">
            <a:extLst>
              <a:ext uri="{FF2B5EF4-FFF2-40B4-BE49-F238E27FC236}">
                <a16:creationId xmlns:a16="http://schemas.microsoft.com/office/drawing/2014/main" id="{F65ACCE7-B0BD-4653-8D2D-FAC99EC5ABC7}"/>
              </a:ext>
            </a:extLst>
          </p:cNvPr>
          <p:cNvSpPr/>
          <p:nvPr userDrawn="1"/>
        </p:nvSpPr>
        <p:spPr>
          <a:xfrm>
            <a:off x="6292994" y="4445184"/>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a:extLst>
              <a:ext uri="{FF2B5EF4-FFF2-40B4-BE49-F238E27FC236}">
                <a16:creationId xmlns:a16="http://schemas.microsoft.com/office/drawing/2014/main" id="{200ABA0F-68A8-439D-9E59-6E822802F7B9}"/>
              </a:ext>
            </a:extLst>
          </p:cNvPr>
          <p:cNvSpPr/>
          <p:nvPr userDrawn="1"/>
        </p:nvSpPr>
        <p:spPr>
          <a:xfrm>
            <a:off x="6292977" y="5300914"/>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781868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meline Vertical_Extended 1">
    <p:spTree>
      <p:nvGrpSpPr>
        <p:cNvPr id="1" name=""/>
        <p:cNvGrpSpPr/>
        <p:nvPr/>
      </p:nvGrpSpPr>
      <p:grpSpPr>
        <a:xfrm>
          <a:off x="0" y="0"/>
          <a:ext cx="0" cy="0"/>
          <a:chOff x="0" y="0"/>
          <a:chExt cx="0" cy="0"/>
        </a:xfrm>
      </p:grpSpPr>
      <p:sp>
        <p:nvSpPr>
          <p:cNvPr id="8" name="Title 7"/>
          <p:cNvSpPr>
            <a:spLocks noGrp="1"/>
          </p:cNvSpPr>
          <p:nvPr>
            <p:ph type="title" hasCustomPrompt="1"/>
          </p:nvPr>
        </p:nvSpPr>
        <p:spPr/>
        <p:txBody>
          <a:bodyPr anchor="ctr"/>
          <a:lstStyle>
            <a:lvl1pPr>
              <a:defRPr sz="2400"/>
            </a:lvl1pPr>
          </a:lstStyle>
          <a:p>
            <a:r>
              <a:rPr lang="en-US"/>
              <a:t>Slide Title, Arial 32 pt.</a:t>
            </a:r>
          </a:p>
        </p:txBody>
      </p:sp>
      <p:sp>
        <p:nvSpPr>
          <p:cNvPr id="10" name="Text Placeholder 9"/>
          <p:cNvSpPr>
            <a:spLocks noGrp="1"/>
          </p:cNvSpPr>
          <p:nvPr>
            <p:ph type="body" sz="quarter" idx="28" hasCustomPrompt="1"/>
          </p:nvPr>
        </p:nvSpPr>
        <p:spPr>
          <a:xfrm>
            <a:off x="342900" y="1243584"/>
            <a:ext cx="4143375" cy="350838"/>
          </a:xfrm>
          <a:prstGeom prst="rect">
            <a:avLst/>
          </a:prstGeom>
        </p:spPr>
        <p:txBody>
          <a:bodyPr anchor="ctr">
            <a:noAutofit/>
          </a:bodyPr>
          <a:lstStyle>
            <a:lvl1pPr>
              <a:defRPr b="1">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p>
            <a:fld id="{2F2F552B-1952-B44E-8CAB-5705F0ACD2E2}" type="slidenum">
              <a:rPr lang="uk-UA" smtClean="0"/>
              <a:pPr/>
              <a:t>‹#›</a:t>
            </a:fld>
            <a:endParaRPr lang="uk-UA"/>
          </a:p>
        </p:txBody>
      </p:sp>
      <p:sp>
        <p:nvSpPr>
          <p:cNvPr id="7" name="Text Placeholder 11"/>
          <p:cNvSpPr>
            <a:spLocks noGrp="1"/>
          </p:cNvSpPr>
          <p:nvPr>
            <p:ph type="body" sz="quarter" idx="17" hasCustomPrompt="1"/>
          </p:nvPr>
        </p:nvSpPr>
        <p:spPr>
          <a:xfrm>
            <a:off x="6820976" y="1780163"/>
            <a:ext cx="1722950" cy="731520"/>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11" name="Text Placeholder 11"/>
          <p:cNvSpPr>
            <a:spLocks noGrp="1"/>
          </p:cNvSpPr>
          <p:nvPr>
            <p:ph type="body" sz="quarter" idx="18" hasCustomPrompt="1"/>
          </p:nvPr>
        </p:nvSpPr>
        <p:spPr>
          <a:xfrm>
            <a:off x="4629151" y="5245538"/>
            <a:ext cx="1286195" cy="762068"/>
          </a:xfrm>
          <a:prstGeom prst="rect">
            <a:avLst/>
          </a:prstGeom>
        </p:spPr>
        <p:txBody>
          <a:bodyPr lIns="0" rIns="0">
            <a:noAutofit/>
          </a:bodyPr>
          <a:lstStyle>
            <a:lvl1pPr marL="0" indent="0" algn="r">
              <a:lnSpc>
                <a:spcPct val="110000"/>
              </a:lnSpc>
              <a:buNone/>
              <a:defRPr sz="1350" b="0" i="0">
                <a:solidFill>
                  <a:schemeClr val="tx2"/>
                </a:solidFill>
                <a:latin typeface="Arial Regular" charset="0"/>
                <a:ea typeface="Arial Regular" charset="0"/>
                <a:cs typeface="Arial Regular" charset="0"/>
              </a:defRPr>
            </a:lvl1pPr>
            <a:lvl2pPr marL="7144" indent="0" algn="r">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12" name="Straight Connector 11"/>
          <p:cNvCxnSpPr>
            <a:cxnSpLocks/>
          </p:cNvCxnSpPr>
          <p:nvPr userDrawn="1"/>
        </p:nvCxnSpPr>
        <p:spPr>
          <a:xfrm flipH="1">
            <a:off x="6373402" y="1469404"/>
            <a:ext cx="13982" cy="5523193"/>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Content Placeholder 12"/>
          <p:cNvSpPr>
            <a:spLocks noGrp="1"/>
          </p:cNvSpPr>
          <p:nvPr>
            <p:ph sz="quarter" idx="23"/>
          </p:nvPr>
        </p:nvSpPr>
        <p:spPr>
          <a:xfrm>
            <a:off x="6365894" y="1907761"/>
            <a:ext cx="375705" cy="9144"/>
          </a:xfrm>
          <a:prstGeom prst="rect">
            <a:avLst/>
          </a:prstGeom>
          <a:solidFill>
            <a:schemeClr val="tx2"/>
          </a:solidFill>
        </p:spPr>
        <p:txBody>
          <a:bodyPr>
            <a:normAutofit/>
          </a:bodyPr>
          <a:lstStyle>
            <a:lvl1pPr>
              <a:defRPr sz="100">
                <a:solidFill>
                  <a:schemeClr val="tx2"/>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15" name="Text Placeholder 11"/>
          <p:cNvSpPr>
            <a:spLocks noGrp="1"/>
          </p:cNvSpPr>
          <p:nvPr>
            <p:ph type="body" sz="quarter" idx="30" hasCustomPrompt="1"/>
          </p:nvPr>
        </p:nvSpPr>
        <p:spPr>
          <a:xfrm>
            <a:off x="6553746" y="3257819"/>
            <a:ext cx="532854" cy="275858"/>
          </a:xfrm>
          <a:prstGeom prst="rect">
            <a:avLst/>
          </a:prstGeom>
        </p:spPr>
        <p:txBody>
          <a:bodyPr lIns="0" anchor="ctr">
            <a:noAutofit/>
          </a:bodyPr>
          <a:lstStyle>
            <a:lvl1pPr marL="0" indent="0">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2011</a:t>
            </a:r>
          </a:p>
        </p:txBody>
      </p:sp>
      <p:sp>
        <p:nvSpPr>
          <p:cNvPr id="16" name="Text Placeholder 11"/>
          <p:cNvSpPr>
            <a:spLocks noGrp="1"/>
          </p:cNvSpPr>
          <p:nvPr>
            <p:ph type="body" sz="quarter" idx="31" hasCustomPrompt="1"/>
          </p:nvPr>
        </p:nvSpPr>
        <p:spPr>
          <a:xfrm>
            <a:off x="5676900" y="1803749"/>
            <a:ext cx="542588" cy="229851"/>
          </a:xfrm>
          <a:prstGeom prst="rect">
            <a:avLst/>
          </a:prstGeom>
        </p:spPr>
        <p:txBody>
          <a:bodyPr lIns="0" rIns="0" anchor="ctr">
            <a:noAutofit/>
          </a:bodyPr>
          <a:lstStyle>
            <a:lvl1pPr marL="0" indent="0" algn="r">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2010</a:t>
            </a:r>
          </a:p>
        </p:txBody>
      </p:sp>
      <p:sp>
        <p:nvSpPr>
          <p:cNvPr id="18" name="Text Placeholder 11"/>
          <p:cNvSpPr>
            <a:spLocks noGrp="1"/>
          </p:cNvSpPr>
          <p:nvPr>
            <p:ph type="body" sz="quarter" idx="35" hasCustomPrompt="1"/>
          </p:nvPr>
        </p:nvSpPr>
        <p:spPr>
          <a:xfrm>
            <a:off x="4629151" y="3203490"/>
            <a:ext cx="1286195" cy="731520"/>
          </a:xfrm>
          <a:prstGeom prst="rect">
            <a:avLst/>
          </a:prstGeom>
        </p:spPr>
        <p:txBody>
          <a:bodyPr lIns="0" rIns="0">
            <a:noAutofit/>
          </a:bodyPr>
          <a:lstStyle>
            <a:lvl1pPr marL="0" indent="0" algn="r">
              <a:lnSpc>
                <a:spcPct val="110000"/>
              </a:lnSpc>
              <a:buNone/>
              <a:defRPr sz="1350" b="0" i="0">
                <a:solidFill>
                  <a:schemeClr val="tx2"/>
                </a:solidFill>
                <a:latin typeface="Arial Regular" charset="0"/>
                <a:ea typeface="Arial Regular" charset="0"/>
                <a:cs typeface="Arial Regular" charset="0"/>
              </a:defRPr>
            </a:lvl1pPr>
            <a:lvl2pPr marL="7144" indent="0" algn="r">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19" name="Content Placeholder 12"/>
          <p:cNvSpPr>
            <a:spLocks noGrp="1"/>
          </p:cNvSpPr>
          <p:nvPr>
            <p:ph sz="quarter" idx="36"/>
          </p:nvPr>
        </p:nvSpPr>
        <p:spPr>
          <a:xfrm>
            <a:off x="5990189" y="5402375"/>
            <a:ext cx="375705" cy="9144"/>
          </a:xfrm>
          <a:prstGeom prst="rect">
            <a:avLst/>
          </a:prstGeom>
          <a:solidFill>
            <a:schemeClr val="tx2"/>
          </a:solidFill>
        </p:spPr>
        <p:txBody>
          <a:bodyPr>
            <a:normAutofit/>
          </a:bodyPr>
          <a:lstStyle>
            <a:lvl1pPr>
              <a:defRPr sz="100">
                <a:solidFill>
                  <a:schemeClr val="tx2"/>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1" name="Content Placeholder 12"/>
          <p:cNvSpPr>
            <a:spLocks noGrp="1"/>
          </p:cNvSpPr>
          <p:nvPr>
            <p:ph sz="quarter" idx="38"/>
          </p:nvPr>
        </p:nvSpPr>
        <p:spPr>
          <a:xfrm>
            <a:off x="5990189" y="3346405"/>
            <a:ext cx="375705" cy="9144"/>
          </a:xfrm>
          <a:prstGeom prst="rect">
            <a:avLst/>
          </a:prstGeom>
          <a:solidFill>
            <a:schemeClr val="tx2"/>
          </a:solidFill>
        </p:spPr>
        <p:txBody>
          <a:bodyPr>
            <a:normAutofit/>
          </a:bodyPr>
          <a:lstStyle>
            <a:lvl1pPr>
              <a:defRPr sz="100">
                <a:solidFill>
                  <a:schemeClr val="tx2"/>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3" name="Content Placeholder 12"/>
          <p:cNvSpPr>
            <a:spLocks noGrp="1"/>
          </p:cNvSpPr>
          <p:nvPr>
            <p:ph sz="quarter" idx="40"/>
          </p:nvPr>
        </p:nvSpPr>
        <p:spPr>
          <a:xfrm>
            <a:off x="6365894" y="4545414"/>
            <a:ext cx="375705" cy="9144"/>
          </a:xfrm>
          <a:prstGeom prst="rect">
            <a:avLst/>
          </a:prstGeom>
          <a:solidFill>
            <a:schemeClr val="tx2"/>
          </a:solidFill>
        </p:spPr>
        <p:txBody>
          <a:bodyPr>
            <a:normAutofit/>
          </a:bodyPr>
          <a:lstStyle>
            <a:lvl1pPr>
              <a:defRPr sz="100">
                <a:solidFill>
                  <a:schemeClr val="tx2"/>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5" name="Text Placeholder 11"/>
          <p:cNvSpPr>
            <a:spLocks noGrp="1"/>
          </p:cNvSpPr>
          <p:nvPr>
            <p:ph type="body" sz="quarter" idx="43" hasCustomPrompt="1"/>
          </p:nvPr>
        </p:nvSpPr>
        <p:spPr>
          <a:xfrm>
            <a:off x="5676900" y="4428942"/>
            <a:ext cx="542588" cy="212222"/>
          </a:xfrm>
          <a:prstGeom prst="rect">
            <a:avLst/>
          </a:prstGeom>
        </p:spPr>
        <p:txBody>
          <a:bodyPr lIns="0" rIns="0" anchor="ctr">
            <a:noAutofit/>
          </a:bodyPr>
          <a:lstStyle>
            <a:lvl1pPr marL="0" indent="0" algn="r">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2014</a:t>
            </a:r>
          </a:p>
        </p:txBody>
      </p:sp>
      <p:sp>
        <p:nvSpPr>
          <p:cNvPr id="26" name="Text Placeholder 11"/>
          <p:cNvSpPr>
            <a:spLocks noGrp="1"/>
          </p:cNvSpPr>
          <p:nvPr>
            <p:ph type="body" sz="quarter" idx="44" hasCustomPrompt="1"/>
          </p:nvPr>
        </p:nvSpPr>
        <p:spPr>
          <a:xfrm>
            <a:off x="6820976" y="4422905"/>
            <a:ext cx="1701685" cy="731520"/>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7" name="Text Placeholder 11"/>
          <p:cNvSpPr>
            <a:spLocks noGrp="1"/>
          </p:cNvSpPr>
          <p:nvPr>
            <p:ph type="body" sz="quarter" idx="45" hasCustomPrompt="1"/>
          </p:nvPr>
        </p:nvSpPr>
        <p:spPr>
          <a:xfrm>
            <a:off x="6553746" y="5291009"/>
            <a:ext cx="532854" cy="221230"/>
          </a:xfrm>
          <a:prstGeom prst="rect">
            <a:avLst/>
          </a:prstGeom>
        </p:spPr>
        <p:txBody>
          <a:bodyPr lIns="0" anchor="ctr">
            <a:noAutofit/>
          </a:bodyPr>
          <a:lstStyle>
            <a:lvl1pPr marL="0" indent="0">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2015</a:t>
            </a:r>
          </a:p>
        </p:txBody>
      </p:sp>
      <p:sp>
        <p:nvSpPr>
          <p:cNvPr id="30" name="Text Placeholder 11">
            <a:extLst>
              <a:ext uri="{FF2B5EF4-FFF2-40B4-BE49-F238E27FC236}">
                <a16:creationId xmlns:a16="http://schemas.microsoft.com/office/drawing/2014/main" id="{3B489350-C810-F747-8618-803CE32AB658}"/>
              </a:ext>
            </a:extLst>
          </p:cNvPr>
          <p:cNvSpPr>
            <a:spLocks noGrp="1"/>
          </p:cNvSpPr>
          <p:nvPr>
            <p:ph type="body" sz="quarter" idx="47" hasCustomPrompt="1"/>
          </p:nvPr>
        </p:nvSpPr>
        <p:spPr>
          <a:xfrm>
            <a:off x="6831609" y="3782139"/>
            <a:ext cx="1701685" cy="542494"/>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Secondary timeline event.</a:t>
            </a:r>
          </a:p>
        </p:txBody>
      </p:sp>
      <p:sp>
        <p:nvSpPr>
          <p:cNvPr id="31" name="Content Placeholder 12">
            <a:extLst>
              <a:ext uri="{FF2B5EF4-FFF2-40B4-BE49-F238E27FC236}">
                <a16:creationId xmlns:a16="http://schemas.microsoft.com/office/drawing/2014/main" id="{FFF08DC9-5516-C943-85E4-AF95CAA8B3CA}"/>
              </a:ext>
            </a:extLst>
          </p:cNvPr>
          <p:cNvSpPr>
            <a:spLocks noGrp="1"/>
          </p:cNvSpPr>
          <p:nvPr>
            <p:ph sz="quarter" idx="48"/>
          </p:nvPr>
        </p:nvSpPr>
        <p:spPr>
          <a:xfrm>
            <a:off x="6361457" y="3940632"/>
            <a:ext cx="375705" cy="9144"/>
          </a:xfrm>
          <a:prstGeom prst="rect">
            <a:avLst/>
          </a:prstGeom>
          <a:solidFill>
            <a:schemeClr val="tx2"/>
          </a:solidFill>
        </p:spPr>
        <p:txBody>
          <a:bodyPr>
            <a:normAutofit/>
          </a:bodyPr>
          <a:lstStyle>
            <a:lvl1pPr>
              <a:defRPr sz="100">
                <a:solidFill>
                  <a:schemeClr val="tx2"/>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33" name="Text Placeholder 14">
            <a:extLst>
              <a:ext uri="{FF2B5EF4-FFF2-40B4-BE49-F238E27FC236}">
                <a16:creationId xmlns:a16="http://schemas.microsoft.com/office/drawing/2014/main" id="{C6163C09-67F3-46C5-86D7-A7A826259F2B}"/>
              </a:ext>
            </a:extLst>
          </p:cNvPr>
          <p:cNvSpPr>
            <a:spLocks noGrp="1"/>
          </p:cNvSpPr>
          <p:nvPr>
            <p:ph type="body" sz="quarter" idx="12" hasCustomPrompt="1"/>
          </p:nvPr>
        </p:nvSpPr>
        <p:spPr>
          <a:xfrm>
            <a:off x="348834" y="1947672"/>
            <a:ext cx="3892813" cy="4300728"/>
          </a:xfrm>
          <a:prstGeom prst="rect">
            <a:avLst/>
          </a:prstGeom>
        </p:spPr>
        <p:txBody>
          <a:bodyPr>
            <a:noAutofit/>
          </a:bodyPr>
          <a:lstStyle>
            <a:lvl5pPr marL="822960" indent="-219456">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pic>
        <p:nvPicPr>
          <p:cNvPr id="28" name="Picture 27">
            <a:extLst>
              <a:ext uri="{FF2B5EF4-FFF2-40B4-BE49-F238E27FC236}">
                <a16:creationId xmlns:a16="http://schemas.microsoft.com/office/drawing/2014/main" id="{06614CE4-CA70-4BC9-9A09-C7D82F305081}"/>
              </a:ext>
            </a:extLst>
          </p:cNvPr>
          <p:cNvPicPr>
            <a:picLocks/>
          </p:cNvPicPr>
          <p:nvPr userDrawn="1"/>
        </p:nvPicPr>
        <p:blipFill>
          <a:blip r:embed="rId2"/>
          <a:stretch>
            <a:fillRect/>
          </a:stretch>
        </p:blipFill>
        <p:spPr>
          <a:xfrm>
            <a:off x="345281" y="6518445"/>
            <a:ext cx="418275" cy="154923"/>
          </a:xfrm>
          <a:prstGeom prst="rect">
            <a:avLst/>
          </a:prstGeom>
        </p:spPr>
      </p:pic>
      <p:sp>
        <p:nvSpPr>
          <p:cNvPr id="32" name="Oval 31">
            <a:extLst>
              <a:ext uri="{FF2B5EF4-FFF2-40B4-BE49-F238E27FC236}">
                <a16:creationId xmlns:a16="http://schemas.microsoft.com/office/drawing/2014/main" id="{4F3D3AA6-F496-48FD-B37C-CFD89D97114D}"/>
              </a:ext>
            </a:extLst>
          </p:cNvPr>
          <p:cNvSpPr/>
          <p:nvPr userDrawn="1"/>
        </p:nvSpPr>
        <p:spPr>
          <a:xfrm>
            <a:off x="6302502" y="1828800"/>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a:extLst>
              <a:ext uri="{FF2B5EF4-FFF2-40B4-BE49-F238E27FC236}">
                <a16:creationId xmlns:a16="http://schemas.microsoft.com/office/drawing/2014/main" id="{F021F34B-1160-4557-9863-AE5D2033D5DD}"/>
              </a:ext>
            </a:extLst>
          </p:cNvPr>
          <p:cNvSpPr/>
          <p:nvPr userDrawn="1"/>
        </p:nvSpPr>
        <p:spPr>
          <a:xfrm>
            <a:off x="6302502" y="3239295"/>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12785919-2DE5-4BD9-8676-3E37BEF19754}"/>
              </a:ext>
            </a:extLst>
          </p:cNvPr>
          <p:cNvSpPr/>
          <p:nvPr userDrawn="1"/>
        </p:nvSpPr>
        <p:spPr>
          <a:xfrm>
            <a:off x="6292994" y="4445184"/>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EE9DA351-B5CC-4C16-B498-9DA5317EC3DB}"/>
              </a:ext>
            </a:extLst>
          </p:cNvPr>
          <p:cNvSpPr/>
          <p:nvPr userDrawn="1"/>
        </p:nvSpPr>
        <p:spPr>
          <a:xfrm>
            <a:off x="6292977" y="5300914"/>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56195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meline Vertical_Extended 2">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348833" y="389583"/>
            <a:ext cx="5715000" cy="585216"/>
          </a:xfrm>
        </p:spPr>
        <p:txBody>
          <a:bodyPr anchor="ctr"/>
          <a:lstStyle>
            <a:lvl1pPr>
              <a:defRPr sz="2400"/>
            </a:lvl1pPr>
          </a:lstStyle>
          <a:p>
            <a:r>
              <a:rPr lang="en-US"/>
              <a:t>Slide Title, Arial 32 pt.</a:t>
            </a:r>
          </a:p>
        </p:txBody>
      </p:sp>
      <p:sp>
        <p:nvSpPr>
          <p:cNvPr id="10" name="Text Placeholder 9"/>
          <p:cNvSpPr>
            <a:spLocks noGrp="1"/>
          </p:cNvSpPr>
          <p:nvPr>
            <p:ph type="body" sz="quarter" idx="28" hasCustomPrompt="1"/>
          </p:nvPr>
        </p:nvSpPr>
        <p:spPr>
          <a:xfrm>
            <a:off x="342900" y="1243584"/>
            <a:ext cx="4201668" cy="350838"/>
          </a:xfrm>
          <a:prstGeom prst="rect">
            <a:avLst/>
          </a:prstGeom>
        </p:spPr>
        <p:txBody>
          <a:bodyPr anchor="ctr">
            <a:noAutofit/>
          </a:bodyPr>
          <a:lstStyle>
            <a:lvl1pPr>
              <a:defRPr b="1" baseline="0">
                <a:solidFill>
                  <a:schemeClr val="tx1"/>
                </a:solidFill>
              </a:defRPr>
            </a:lvl1pPr>
          </a:lstStyle>
          <a:p>
            <a:pPr lvl="0"/>
            <a:r>
              <a:rPr lang="en-US"/>
              <a:t>Slide Subtitle, Arial 24 pt.</a:t>
            </a:r>
          </a:p>
        </p:txBody>
      </p:sp>
      <p:sp>
        <p:nvSpPr>
          <p:cNvPr id="2" name="Slide Number Placeholder 1"/>
          <p:cNvSpPr>
            <a:spLocks noGrp="1"/>
          </p:cNvSpPr>
          <p:nvPr>
            <p:ph type="sldNum" sz="quarter" idx="29"/>
          </p:nvPr>
        </p:nvSpPr>
        <p:spPr/>
        <p:txBody>
          <a:bodyPr/>
          <a:lstStyle/>
          <a:p>
            <a:fld id="{2F2F552B-1952-B44E-8CAB-5705F0ACD2E2}" type="slidenum">
              <a:rPr lang="uk-UA" smtClean="0"/>
              <a:pPr/>
              <a:t>‹#›</a:t>
            </a:fld>
            <a:endParaRPr lang="uk-UA"/>
          </a:p>
        </p:txBody>
      </p:sp>
      <p:sp>
        <p:nvSpPr>
          <p:cNvPr id="7" name="Text Placeholder 11"/>
          <p:cNvSpPr>
            <a:spLocks noGrp="1"/>
          </p:cNvSpPr>
          <p:nvPr>
            <p:ph type="body" sz="quarter" idx="17" hasCustomPrompt="1"/>
          </p:nvPr>
        </p:nvSpPr>
        <p:spPr>
          <a:xfrm>
            <a:off x="6820976" y="1780163"/>
            <a:ext cx="1722950" cy="731520"/>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11" name="Text Placeholder 11"/>
          <p:cNvSpPr>
            <a:spLocks noGrp="1"/>
          </p:cNvSpPr>
          <p:nvPr>
            <p:ph type="body" sz="quarter" idx="18" hasCustomPrompt="1"/>
          </p:nvPr>
        </p:nvSpPr>
        <p:spPr>
          <a:xfrm>
            <a:off x="4629151" y="5245538"/>
            <a:ext cx="1286195" cy="762068"/>
          </a:xfrm>
          <a:prstGeom prst="rect">
            <a:avLst/>
          </a:prstGeom>
        </p:spPr>
        <p:txBody>
          <a:bodyPr lIns="0" rIns="0">
            <a:noAutofit/>
          </a:bodyPr>
          <a:lstStyle>
            <a:lvl1pPr marL="0" indent="0" algn="r">
              <a:lnSpc>
                <a:spcPct val="110000"/>
              </a:lnSpc>
              <a:buNone/>
              <a:defRPr sz="1350" b="0" i="0">
                <a:solidFill>
                  <a:schemeClr val="tx2"/>
                </a:solidFill>
                <a:latin typeface="Arial Regular" charset="0"/>
                <a:ea typeface="Arial Regular" charset="0"/>
                <a:cs typeface="Arial Regular" charset="0"/>
              </a:defRPr>
            </a:lvl1pPr>
            <a:lvl2pPr marL="7144" indent="0" algn="r">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cxnSp>
        <p:nvCxnSpPr>
          <p:cNvPr id="12" name="Straight Connector 11"/>
          <p:cNvCxnSpPr>
            <a:cxnSpLocks/>
          </p:cNvCxnSpPr>
          <p:nvPr userDrawn="1"/>
        </p:nvCxnSpPr>
        <p:spPr>
          <a:xfrm flipH="1">
            <a:off x="6375579" y="1"/>
            <a:ext cx="13716" cy="5998247"/>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Content Placeholder 12"/>
          <p:cNvSpPr>
            <a:spLocks noGrp="1"/>
          </p:cNvSpPr>
          <p:nvPr>
            <p:ph sz="quarter" idx="23"/>
          </p:nvPr>
        </p:nvSpPr>
        <p:spPr>
          <a:xfrm>
            <a:off x="6365894" y="1907761"/>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15" name="Text Placeholder 11"/>
          <p:cNvSpPr>
            <a:spLocks noGrp="1"/>
          </p:cNvSpPr>
          <p:nvPr>
            <p:ph type="body" sz="quarter" idx="30" hasCustomPrompt="1"/>
          </p:nvPr>
        </p:nvSpPr>
        <p:spPr>
          <a:xfrm>
            <a:off x="6553746" y="3257819"/>
            <a:ext cx="532854" cy="275858"/>
          </a:xfrm>
          <a:prstGeom prst="rect">
            <a:avLst/>
          </a:prstGeom>
        </p:spPr>
        <p:txBody>
          <a:bodyPr lIns="0" anchor="ctr">
            <a:noAutofit/>
          </a:bodyPr>
          <a:lstStyle>
            <a:lvl1pPr marL="0" indent="0">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2017</a:t>
            </a:r>
          </a:p>
        </p:txBody>
      </p:sp>
      <p:sp>
        <p:nvSpPr>
          <p:cNvPr id="16" name="Text Placeholder 11"/>
          <p:cNvSpPr>
            <a:spLocks noGrp="1"/>
          </p:cNvSpPr>
          <p:nvPr>
            <p:ph type="body" sz="quarter" idx="31" hasCustomPrompt="1"/>
          </p:nvPr>
        </p:nvSpPr>
        <p:spPr>
          <a:xfrm>
            <a:off x="5676900" y="1803749"/>
            <a:ext cx="542588" cy="229851"/>
          </a:xfrm>
          <a:prstGeom prst="rect">
            <a:avLst/>
          </a:prstGeom>
        </p:spPr>
        <p:txBody>
          <a:bodyPr lIns="0" rIns="0" anchor="ctr">
            <a:noAutofit/>
          </a:bodyPr>
          <a:lstStyle>
            <a:lvl1pPr marL="0" indent="0" algn="r">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2016</a:t>
            </a:r>
          </a:p>
        </p:txBody>
      </p:sp>
      <p:sp>
        <p:nvSpPr>
          <p:cNvPr id="18" name="Text Placeholder 11"/>
          <p:cNvSpPr>
            <a:spLocks noGrp="1"/>
          </p:cNvSpPr>
          <p:nvPr>
            <p:ph type="body" sz="quarter" idx="35" hasCustomPrompt="1"/>
          </p:nvPr>
        </p:nvSpPr>
        <p:spPr>
          <a:xfrm>
            <a:off x="4629151" y="3203490"/>
            <a:ext cx="1286195" cy="731520"/>
          </a:xfrm>
          <a:prstGeom prst="rect">
            <a:avLst/>
          </a:prstGeom>
        </p:spPr>
        <p:txBody>
          <a:bodyPr lIns="0" rIns="0">
            <a:noAutofit/>
          </a:bodyPr>
          <a:lstStyle>
            <a:lvl1pPr marL="0" indent="0" algn="r">
              <a:lnSpc>
                <a:spcPct val="110000"/>
              </a:lnSpc>
              <a:buNone/>
              <a:defRPr sz="1350" b="0" i="0">
                <a:solidFill>
                  <a:schemeClr val="tx2"/>
                </a:solidFill>
                <a:latin typeface="Arial Regular" charset="0"/>
                <a:ea typeface="Arial Regular" charset="0"/>
                <a:cs typeface="Arial Regular" charset="0"/>
              </a:defRPr>
            </a:lvl1pPr>
            <a:lvl2pPr marL="7144" indent="0" algn="r">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a:t>
            </a:r>
          </a:p>
        </p:txBody>
      </p:sp>
      <p:sp>
        <p:nvSpPr>
          <p:cNvPr id="19" name="Content Placeholder 12"/>
          <p:cNvSpPr>
            <a:spLocks noGrp="1"/>
          </p:cNvSpPr>
          <p:nvPr>
            <p:ph sz="quarter" idx="36"/>
          </p:nvPr>
        </p:nvSpPr>
        <p:spPr>
          <a:xfrm>
            <a:off x="5990189" y="5402443"/>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1" name="Content Placeholder 12"/>
          <p:cNvSpPr>
            <a:spLocks noGrp="1"/>
          </p:cNvSpPr>
          <p:nvPr>
            <p:ph sz="quarter" idx="38"/>
          </p:nvPr>
        </p:nvSpPr>
        <p:spPr>
          <a:xfrm>
            <a:off x="5990189" y="3346405"/>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3" name="Content Placeholder 12"/>
          <p:cNvSpPr>
            <a:spLocks noGrp="1"/>
          </p:cNvSpPr>
          <p:nvPr>
            <p:ph sz="quarter" idx="40"/>
          </p:nvPr>
        </p:nvSpPr>
        <p:spPr>
          <a:xfrm>
            <a:off x="6365894" y="4545414"/>
            <a:ext cx="375705" cy="9144"/>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25" name="Text Placeholder 11"/>
          <p:cNvSpPr>
            <a:spLocks noGrp="1"/>
          </p:cNvSpPr>
          <p:nvPr>
            <p:ph type="body" sz="quarter" idx="43" hasCustomPrompt="1"/>
          </p:nvPr>
        </p:nvSpPr>
        <p:spPr>
          <a:xfrm>
            <a:off x="5676900" y="4428942"/>
            <a:ext cx="542588" cy="212222"/>
          </a:xfrm>
          <a:prstGeom prst="rect">
            <a:avLst/>
          </a:prstGeom>
        </p:spPr>
        <p:txBody>
          <a:bodyPr lIns="0" rIns="0" anchor="ctr">
            <a:noAutofit/>
          </a:bodyPr>
          <a:lstStyle>
            <a:lvl1pPr marL="0" indent="0" algn="r">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2018</a:t>
            </a:r>
          </a:p>
        </p:txBody>
      </p:sp>
      <p:sp>
        <p:nvSpPr>
          <p:cNvPr id="26" name="Text Placeholder 11"/>
          <p:cNvSpPr>
            <a:spLocks noGrp="1"/>
          </p:cNvSpPr>
          <p:nvPr>
            <p:ph type="body" sz="quarter" idx="44" hasCustomPrompt="1"/>
          </p:nvPr>
        </p:nvSpPr>
        <p:spPr>
          <a:xfrm>
            <a:off x="6820976" y="4422905"/>
            <a:ext cx="1701685" cy="731520"/>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Maecenas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p>
        </p:txBody>
      </p:sp>
      <p:sp>
        <p:nvSpPr>
          <p:cNvPr id="27" name="Text Placeholder 11"/>
          <p:cNvSpPr>
            <a:spLocks noGrp="1"/>
          </p:cNvSpPr>
          <p:nvPr>
            <p:ph type="body" sz="quarter" idx="45" hasCustomPrompt="1"/>
          </p:nvPr>
        </p:nvSpPr>
        <p:spPr>
          <a:xfrm>
            <a:off x="6553746" y="5291009"/>
            <a:ext cx="532854" cy="221230"/>
          </a:xfrm>
          <a:prstGeom prst="rect">
            <a:avLst/>
          </a:prstGeom>
        </p:spPr>
        <p:txBody>
          <a:bodyPr lIns="0" anchor="ctr">
            <a:noAutofit/>
          </a:bodyPr>
          <a:lstStyle>
            <a:lvl1pPr marL="0" indent="0">
              <a:buNone/>
              <a:defRPr sz="135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2019</a:t>
            </a:r>
          </a:p>
        </p:txBody>
      </p:sp>
      <p:sp>
        <p:nvSpPr>
          <p:cNvPr id="29" name="Text Placeholder 11">
            <a:extLst>
              <a:ext uri="{FF2B5EF4-FFF2-40B4-BE49-F238E27FC236}">
                <a16:creationId xmlns:a16="http://schemas.microsoft.com/office/drawing/2014/main" id="{B1CC5B96-EADC-144C-B345-5D69DE7E13BC}"/>
              </a:ext>
            </a:extLst>
          </p:cNvPr>
          <p:cNvSpPr>
            <a:spLocks noGrp="1"/>
          </p:cNvSpPr>
          <p:nvPr>
            <p:ph type="body" sz="quarter" idx="47" hasCustomPrompt="1"/>
          </p:nvPr>
        </p:nvSpPr>
        <p:spPr>
          <a:xfrm>
            <a:off x="6831609" y="3782139"/>
            <a:ext cx="1701685" cy="542494"/>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Secondary timeline event.</a:t>
            </a:r>
          </a:p>
        </p:txBody>
      </p:sp>
      <p:sp>
        <p:nvSpPr>
          <p:cNvPr id="30" name="Content Placeholder 12">
            <a:extLst>
              <a:ext uri="{FF2B5EF4-FFF2-40B4-BE49-F238E27FC236}">
                <a16:creationId xmlns:a16="http://schemas.microsoft.com/office/drawing/2014/main" id="{36F3249E-7F49-2146-8A31-74BE6B6932AB}"/>
              </a:ext>
            </a:extLst>
          </p:cNvPr>
          <p:cNvSpPr>
            <a:spLocks noGrp="1"/>
          </p:cNvSpPr>
          <p:nvPr>
            <p:ph sz="quarter" idx="48"/>
          </p:nvPr>
        </p:nvSpPr>
        <p:spPr>
          <a:xfrm>
            <a:off x="6361457" y="3940632"/>
            <a:ext cx="375705" cy="9144"/>
          </a:xfrm>
          <a:prstGeom prst="rect">
            <a:avLst/>
          </a:prstGeom>
          <a:solidFill>
            <a:schemeClr val="tx2"/>
          </a:solidFill>
        </p:spPr>
        <p:txBody>
          <a:bodyPr>
            <a:normAutofit/>
          </a:bodyPr>
          <a:lstStyle>
            <a:lvl1pPr>
              <a:defRPr sz="100">
                <a:solidFill>
                  <a:schemeClr val="tx2"/>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33" name="Text Placeholder 14">
            <a:extLst>
              <a:ext uri="{FF2B5EF4-FFF2-40B4-BE49-F238E27FC236}">
                <a16:creationId xmlns:a16="http://schemas.microsoft.com/office/drawing/2014/main" id="{9A045578-08BA-467F-A528-43EAFE62D5B6}"/>
              </a:ext>
            </a:extLst>
          </p:cNvPr>
          <p:cNvSpPr>
            <a:spLocks noGrp="1"/>
          </p:cNvSpPr>
          <p:nvPr>
            <p:ph type="body" sz="quarter" idx="12" hasCustomPrompt="1"/>
          </p:nvPr>
        </p:nvSpPr>
        <p:spPr>
          <a:xfrm>
            <a:off x="342015" y="1947672"/>
            <a:ext cx="3892813" cy="4300728"/>
          </a:xfrm>
          <a:prstGeom prst="rect">
            <a:avLst/>
          </a:prstGeom>
        </p:spPr>
        <p:txBody>
          <a:bodyPr>
            <a:noAutofit/>
          </a:bodyPr>
          <a:lstStyle>
            <a:lvl5pPr marL="822960" indent="-219456">
              <a:buFont typeface="Courier New" charset="0"/>
              <a:buChar char="o"/>
              <a:defRPr/>
            </a:lvl5pPr>
          </a:lstStyle>
          <a:p>
            <a:pPr lvl="1"/>
            <a:r>
              <a:rPr lang="en-US"/>
              <a:t>Second level 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p>
          <a:p>
            <a:pPr lvl="2"/>
            <a:r>
              <a:rPr lang="en-US"/>
              <a:t>Third level</a:t>
            </a:r>
          </a:p>
          <a:p>
            <a:pPr lvl="3"/>
            <a:r>
              <a:rPr lang="en-US"/>
              <a:t>Fourth level</a:t>
            </a:r>
          </a:p>
          <a:p>
            <a:pPr lvl="4"/>
            <a:r>
              <a:rPr lang="en-US"/>
              <a:t>Fifth level</a:t>
            </a:r>
          </a:p>
        </p:txBody>
      </p:sp>
      <p:pic>
        <p:nvPicPr>
          <p:cNvPr id="28" name="Picture 27">
            <a:extLst>
              <a:ext uri="{FF2B5EF4-FFF2-40B4-BE49-F238E27FC236}">
                <a16:creationId xmlns:a16="http://schemas.microsoft.com/office/drawing/2014/main" id="{8CE55179-E9D2-43F4-AFF0-971EB8B01535}"/>
              </a:ext>
            </a:extLst>
          </p:cNvPr>
          <p:cNvPicPr>
            <a:picLocks/>
          </p:cNvPicPr>
          <p:nvPr userDrawn="1"/>
        </p:nvPicPr>
        <p:blipFill>
          <a:blip r:embed="rId2"/>
          <a:stretch>
            <a:fillRect/>
          </a:stretch>
        </p:blipFill>
        <p:spPr>
          <a:xfrm>
            <a:off x="345281" y="6518445"/>
            <a:ext cx="418275" cy="154923"/>
          </a:xfrm>
          <a:prstGeom prst="rect">
            <a:avLst/>
          </a:prstGeom>
        </p:spPr>
      </p:pic>
      <p:sp>
        <p:nvSpPr>
          <p:cNvPr id="32" name="Oval 31">
            <a:extLst>
              <a:ext uri="{FF2B5EF4-FFF2-40B4-BE49-F238E27FC236}">
                <a16:creationId xmlns:a16="http://schemas.microsoft.com/office/drawing/2014/main" id="{45880C37-78FE-4CF8-A2D1-9F2096A9AD86}"/>
              </a:ext>
            </a:extLst>
          </p:cNvPr>
          <p:cNvSpPr/>
          <p:nvPr userDrawn="1"/>
        </p:nvSpPr>
        <p:spPr>
          <a:xfrm>
            <a:off x="6302502" y="1828800"/>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Oval 33">
            <a:extLst>
              <a:ext uri="{FF2B5EF4-FFF2-40B4-BE49-F238E27FC236}">
                <a16:creationId xmlns:a16="http://schemas.microsoft.com/office/drawing/2014/main" id="{319981EC-B700-40AA-9BBB-FC70A2A99716}"/>
              </a:ext>
            </a:extLst>
          </p:cNvPr>
          <p:cNvSpPr/>
          <p:nvPr userDrawn="1"/>
        </p:nvSpPr>
        <p:spPr>
          <a:xfrm>
            <a:off x="6302502" y="3239295"/>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856CBAE5-196B-4DE0-83DB-84C7B9E8C8AE}"/>
              </a:ext>
            </a:extLst>
          </p:cNvPr>
          <p:cNvSpPr/>
          <p:nvPr userDrawn="1"/>
        </p:nvSpPr>
        <p:spPr>
          <a:xfrm>
            <a:off x="6292994" y="4445184"/>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829236D2-34B2-470A-A875-2D451B66B602}"/>
              </a:ext>
            </a:extLst>
          </p:cNvPr>
          <p:cNvSpPr/>
          <p:nvPr userDrawn="1"/>
        </p:nvSpPr>
        <p:spPr>
          <a:xfrm>
            <a:off x="6292977" y="5300914"/>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7164953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meline Horizontal">
    <p:spTree>
      <p:nvGrpSpPr>
        <p:cNvPr id="1" name=""/>
        <p:cNvGrpSpPr/>
        <p:nvPr/>
      </p:nvGrpSpPr>
      <p:grpSpPr>
        <a:xfrm>
          <a:off x="0" y="0"/>
          <a:ext cx="0" cy="0"/>
          <a:chOff x="0" y="0"/>
          <a:chExt cx="0" cy="0"/>
        </a:xfrm>
      </p:grpSpPr>
      <p:cxnSp>
        <p:nvCxnSpPr>
          <p:cNvPr id="24" name="Straight Connector 23"/>
          <p:cNvCxnSpPr/>
          <p:nvPr userDrawn="1"/>
        </p:nvCxnSpPr>
        <p:spPr>
          <a:xfrm>
            <a:off x="-38966" y="3319397"/>
            <a:ext cx="9223406" cy="0"/>
          </a:xfrm>
          <a:prstGeom prst="line">
            <a:avLst/>
          </a:prstGeom>
          <a:ln w="635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fld id="{2F2F552B-1952-B44E-8CAB-5705F0ACD2E2}" type="slidenum">
              <a:rPr lang="uk-UA" smtClean="0"/>
              <a:pPr/>
              <a:t>‹#›</a:t>
            </a:fld>
            <a:endParaRPr lang="uk-UA"/>
          </a:p>
        </p:txBody>
      </p:sp>
      <p:sp>
        <p:nvSpPr>
          <p:cNvPr id="6" name="Text Placeholder 11"/>
          <p:cNvSpPr>
            <a:spLocks noGrp="1"/>
          </p:cNvSpPr>
          <p:nvPr>
            <p:ph type="body" sz="quarter" idx="16" hasCustomPrompt="1"/>
          </p:nvPr>
        </p:nvSpPr>
        <p:spPr>
          <a:xfrm>
            <a:off x="3693405" y="1079568"/>
            <a:ext cx="2626795" cy="832731"/>
          </a:xfrm>
          <a:prstGeom prst="rect">
            <a:avLst/>
          </a:prstGeom>
        </p:spPr>
        <p:txBody>
          <a:bodyPr l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r>
              <a:rPr lang="en-US" err="1"/>
              <a:t>Duis</a:t>
            </a:r>
            <a:r>
              <a:rPr lang="en-US"/>
              <a:t> </a:t>
            </a:r>
            <a:r>
              <a:rPr lang="en-US" err="1"/>
              <a:t>mollis</a:t>
            </a:r>
            <a:r>
              <a:rPr lang="en-US"/>
              <a:t>, </a:t>
            </a:r>
            <a:r>
              <a:rPr lang="en-US" err="1"/>
              <a:t>est</a:t>
            </a:r>
            <a:r>
              <a:rPr lang="en-US"/>
              <a:t> non.</a:t>
            </a:r>
          </a:p>
        </p:txBody>
      </p:sp>
      <p:sp>
        <p:nvSpPr>
          <p:cNvPr id="7" name="Text Placeholder 11"/>
          <p:cNvSpPr>
            <a:spLocks noGrp="1"/>
          </p:cNvSpPr>
          <p:nvPr>
            <p:ph type="body" sz="quarter" idx="17" hasCustomPrompt="1"/>
          </p:nvPr>
        </p:nvSpPr>
        <p:spPr>
          <a:xfrm>
            <a:off x="6155351" y="2052952"/>
            <a:ext cx="2377145" cy="785783"/>
          </a:xfrm>
          <a:prstGeom prst="rect">
            <a:avLst/>
          </a:prstGeom>
        </p:spPr>
        <p:txBody>
          <a:bodyPr lIns="0">
            <a:noAutofit/>
          </a:bodyPr>
          <a:lstStyle>
            <a:lvl1pPr marL="0" indent="0">
              <a:lnSpc>
                <a:spcPct val="110000"/>
              </a:lnSpc>
              <a:buNone/>
              <a:defRPr sz="1350" b="0" i="0" baseline="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non. </a:t>
            </a:r>
          </a:p>
        </p:txBody>
      </p:sp>
      <p:sp>
        <p:nvSpPr>
          <p:cNvPr id="8" name="Text Placeholder 11"/>
          <p:cNvSpPr>
            <a:spLocks noGrp="1"/>
          </p:cNvSpPr>
          <p:nvPr>
            <p:ph type="body" sz="quarter" idx="18" hasCustomPrompt="1"/>
          </p:nvPr>
        </p:nvSpPr>
        <p:spPr>
          <a:xfrm>
            <a:off x="2162361" y="4869874"/>
            <a:ext cx="2626795" cy="1008767"/>
          </a:xfrm>
          <a:prstGeom prst="rect">
            <a:avLst/>
          </a:prstGeom>
        </p:spPr>
        <p:txBody>
          <a:bodyPr l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Arial 18 pt. </a:t>
            </a:r>
            <a:r>
              <a:rPr lang="en-US" err="1"/>
              <a:t>maecenas</a:t>
            </a:r>
            <a:r>
              <a:rPr lang="en-US"/>
              <a:t> </a:t>
            </a:r>
            <a:r>
              <a:rPr lang="en-US" err="1"/>
              <a:t>sed</a:t>
            </a:r>
            <a:r>
              <a:rPr lang="en-US"/>
              <a:t> </a:t>
            </a:r>
            <a:r>
              <a:rPr lang="en-US" err="1"/>
              <a:t>diam</a:t>
            </a:r>
            <a:r>
              <a:rPr lang="en-US"/>
              <a:t>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r>
              <a:rPr lang="en-US" err="1"/>
              <a:t>Duis</a:t>
            </a:r>
            <a:r>
              <a:rPr lang="en-US"/>
              <a:t> </a:t>
            </a:r>
            <a:r>
              <a:rPr lang="en-US" err="1"/>
              <a:t>mollis</a:t>
            </a:r>
            <a:r>
              <a:rPr lang="en-US"/>
              <a:t>, </a:t>
            </a:r>
            <a:r>
              <a:rPr lang="en-US" err="1"/>
              <a:t>est</a:t>
            </a:r>
            <a:r>
              <a:rPr lang="en-US"/>
              <a:t> non </a:t>
            </a:r>
            <a:r>
              <a:rPr lang="en-US" err="1"/>
              <a:t>commodo</a:t>
            </a:r>
            <a:r>
              <a:rPr lang="en-US"/>
              <a:t> </a:t>
            </a:r>
            <a:r>
              <a:rPr lang="en-US" err="1"/>
              <a:t>luctus</a:t>
            </a:r>
            <a:r>
              <a:rPr lang="en-US"/>
              <a:t>, nisi </a:t>
            </a:r>
            <a:r>
              <a:rPr lang="en-US" err="1"/>
              <a:t>erat</a:t>
            </a:r>
            <a:r>
              <a:rPr lang="en-US"/>
              <a:t>.</a:t>
            </a:r>
          </a:p>
        </p:txBody>
      </p:sp>
      <p:sp>
        <p:nvSpPr>
          <p:cNvPr id="11" name="Content Placeholder 12"/>
          <p:cNvSpPr>
            <a:spLocks noGrp="1"/>
          </p:cNvSpPr>
          <p:nvPr>
            <p:ph sz="quarter" idx="21"/>
          </p:nvPr>
        </p:nvSpPr>
        <p:spPr>
          <a:xfrm>
            <a:off x="3641619" y="1173805"/>
            <a:ext cx="6858" cy="2149690"/>
          </a:xfrm>
          <a:prstGeom prst="rect">
            <a:avLst/>
          </a:prstGeom>
          <a:solidFill>
            <a:schemeClr val="tx2"/>
          </a:solidFill>
        </p:spPr>
        <p:txBody>
          <a:bodyPr>
            <a:normAutofit/>
          </a:bodyPr>
          <a:lstStyle>
            <a:lvl1pPr>
              <a:defRPr sz="100">
                <a:solidFill>
                  <a:schemeClr val="tx1"/>
                </a:solidFill>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Click to edit Master text styles</a:t>
            </a:r>
          </a:p>
        </p:txBody>
      </p:sp>
      <p:sp>
        <p:nvSpPr>
          <p:cNvPr id="19" name="Text Placeholder 11"/>
          <p:cNvSpPr>
            <a:spLocks noGrp="1"/>
          </p:cNvSpPr>
          <p:nvPr>
            <p:ph type="body" sz="quarter" idx="29" hasCustomPrompt="1"/>
          </p:nvPr>
        </p:nvSpPr>
        <p:spPr>
          <a:xfrm>
            <a:off x="699650" y="3445093"/>
            <a:ext cx="590292" cy="239981"/>
          </a:xfrm>
          <a:prstGeom prst="rect">
            <a:avLst/>
          </a:prstGeom>
        </p:spPr>
        <p:txBody>
          <a:bodyPr lIns="0" anchor="ctr">
            <a:noAutofit/>
          </a:bodyPr>
          <a:lstStyle>
            <a:lvl1pPr marL="0" indent="0">
              <a:buNone/>
              <a:defRPr sz="150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2018</a:t>
            </a:r>
          </a:p>
        </p:txBody>
      </p:sp>
      <p:sp>
        <p:nvSpPr>
          <p:cNvPr id="20" name="Text Placeholder 11"/>
          <p:cNvSpPr>
            <a:spLocks noGrp="1"/>
          </p:cNvSpPr>
          <p:nvPr>
            <p:ph type="body" sz="quarter" idx="30" hasCustomPrompt="1"/>
          </p:nvPr>
        </p:nvSpPr>
        <p:spPr>
          <a:xfrm>
            <a:off x="5239007" y="3460259"/>
            <a:ext cx="590292" cy="239981"/>
          </a:xfrm>
          <a:prstGeom prst="rect">
            <a:avLst/>
          </a:prstGeom>
        </p:spPr>
        <p:txBody>
          <a:bodyPr lIns="0" anchor="ctr">
            <a:noAutofit/>
          </a:bodyPr>
          <a:lstStyle>
            <a:lvl1pPr marL="0" indent="0">
              <a:buNone/>
              <a:defRPr sz="1500" b="1" i="0">
                <a:solidFill>
                  <a:schemeClr val="tx1"/>
                </a:solidFill>
                <a:latin typeface="Arial Regular" charset="0"/>
                <a:ea typeface="Arial Regular" charset="0"/>
                <a:cs typeface="Arial Regular"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a:t>2019</a:t>
            </a:r>
          </a:p>
        </p:txBody>
      </p:sp>
      <p:sp>
        <p:nvSpPr>
          <p:cNvPr id="21" name="Picture Placeholder 8"/>
          <p:cNvSpPr>
            <a:spLocks noGrp="1"/>
          </p:cNvSpPr>
          <p:nvPr>
            <p:ph type="pic" sz="quarter" idx="13" hasCustomPrompt="1"/>
          </p:nvPr>
        </p:nvSpPr>
        <p:spPr>
          <a:xfrm>
            <a:off x="354868" y="1065919"/>
            <a:ext cx="2754630" cy="1919124"/>
          </a:xfrm>
          <a:prstGeom prst="rect">
            <a:avLst/>
          </a:prstGeom>
          <a:solidFill>
            <a:schemeClr val="tx2">
              <a:lumMod val="95000"/>
            </a:schemeClr>
          </a:solidFill>
        </p:spPr>
        <p:txBody>
          <a:bodyPr tIns="91440" anchor="t">
            <a:normAutofit/>
          </a:bodyPr>
          <a:lstStyle>
            <a:lvl1pPr marL="0" indent="0" algn="ctr">
              <a:buNone/>
              <a:defRPr sz="1050" b="0" i="0" cap="none">
                <a:solidFill>
                  <a:srgbClr val="0B2338"/>
                </a:solidFill>
                <a:latin typeface="Arial Regular" charset="0"/>
                <a:ea typeface="Arial Regular" charset="0"/>
                <a:cs typeface="Arial Regular" charset="0"/>
              </a:defRPr>
            </a:lvl1pPr>
          </a:lstStyle>
          <a:p>
            <a:r>
              <a:rPr lang="en-US"/>
              <a:t>Drag photo to placeholder or click on icon to place photo from file.</a:t>
            </a:r>
          </a:p>
        </p:txBody>
      </p:sp>
      <p:sp>
        <p:nvSpPr>
          <p:cNvPr id="22" name="Picture Placeholder 8"/>
          <p:cNvSpPr>
            <a:spLocks noGrp="1"/>
          </p:cNvSpPr>
          <p:nvPr>
            <p:ph type="pic" sz="quarter" idx="31" hasCustomPrompt="1"/>
          </p:nvPr>
        </p:nvSpPr>
        <p:spPr>
          <a:xfrm>
            <a:off x="5829300" y="3972048"/>
            <a:ext cx="2718014" cy="1920240"/>
          </a:xfrm>
          <a:prstGeom prst="rect">
            <a:avLst/>
          </a:prstGeom>
          <a:solidFill>
            <a:schemeClr val="tx2">
              <a:lumMod val="95000"/>
            </a:schemeClr>
          </a:solidFill>
        </p:spPr>
        <p:txBody>
          <a:bodyPr tIns="91440" anchor="t">
            <a:normAutofit/>
          </a:bodyPr>
          <a:lstStyle>
            <a:lvl1pPr marL="0" indent="0" algn="ctr">
              <a:buNone/>
              <a:defRPr sz="1050" b="0" i="0" cap="none">
                <a:solidFill>
                  <a:srgbClr val="0B2338"/>
                </a:solidFill>
                <a:latin typeface="Arial Regular" charset="0"/>
                <a:ea typeface="Arial Regular" charset="0"/>
                <a:cs typeface="Arial Regular" charset="0"/>
              </a:defRPr>
            </a:lvl1pPr>
          </a:lstStyle>
          <a:p>
            <a:r>
              <a:rPr lang="en-US"/>
              <a:t>Drag photo to placeholder or click on icon to place photo from file.</a:t>
            </a:r>
          </a:p>
        </p:txBody>
      </p:sp>
      <p:sp>
        <p:nvSpPr>
          <p:cNvPr id="23" name="Picture Placeholder 8"/>
          <p:cNvSpPr>
            <a:spLocks noGrp="1"/>
          </p:cNvSpPr>
          <p:nvPr>
            <p:ph type="pic" sz="quarter" idx="32" hasCustomPrompt="1"/>
          </p:nvPr>
        </p:nvSpPr>
        <p:spPr>
          <a:xfrm>
            <a:off x="5137330" y="2056237"/>
            <a:ext cx="891996" cy="991352"/>
          </a:xfrm>
          <a:prstGeom prst="rect">
            <a:avLst/>
          </a:prstGeom>
          <a:solidFill>
            <a:schemeClr val="tx2">
              <a:lumMod val="95000"/>
            </a:schemeClr>
          </a:solidFill>
        </p:spPr>
        <p:txBody>
          <a:bodyPr tIns="91440" anchor="t">
            <a:normAutofit/>
          </a:bodyPr>
          <a:lstStyle>
            <a:lvl1pPr marL="0" indent="0" algn="ctr">
              <a:buFont typeface="Arial" charset="0"/>
              <a:buNone/>
              <a:defRPr sz="750" b="0" i="0" cap="none">
                <a:solidFill>
                  <a:srgbClr val="0B2338"/>
                </a:solidFill>
                <a:latin typeface="Arial Regular" charset="0"/>
                <a:ea typeface="Arial Regular" charset="0"/>
                <a:cs typeface="Arial Regular" charset="0"/>
              </a:defRPr>
            </a:lvl1pPr>
          </a:lstStyle>
          <a:p>
            <a:r>
              <a:rPr lang="en-US"/>
              <a:t>Drag photo to placeholder or click on icon to place file from file.</a:t>
            </a:r>
          </a:p>
        </p:txBody>
      </p:sp>
      <p:sp>
        <p:nvSpPr>
          <p:cNvPr id="25" name="Text Placeholder 11">
            <a:extLst>
              <a:ext uri="{FF2B5EF4-FFF2-40B4-BE49-F238E27FC236}">
                <a16:creationId xmlns:a16="http://schemas.microsoft.com/office/drawing/2014/main" id="{9AB02D0F-3CC6-6245-8DB2-80D316CCD2D2}"/>
              </a:ext>
            </a:extLst>
          </p:cNvPr>
          <p:cNvSpPr>
            <a:spLocks noGrp="1"/>
          </p:cNvSpPr>
          <p:nvPr>
            <p:ph type="body" sz="quarter" idx="47" hasCustomPrompt="1"/>
          </p:nvPr>
        </p:nvSpPr>
        <p:spPr>
          <a:xfrm>
            <a:off x="4028996" y="3879379"/>
            <a:ext cx="1547345" cy="542494"/>
          </a:xfrm>
          <a:prstGeom prst="rect">
            <a:avLst/>
          </a:prstGeom>
        </p:spPr>
        <p:txBody>
          <a:bodyPr lIns="0" rIns="0">
            <a:noAutofit/>
          </a:bodyPr>
          <a:lstStyle>
            <a:lvl1pPr marL="0" indent="0">
              <a:lnSpc>
                <a:spcPct val="110000"/>
              </a:lnSpc>
              <a:buNone/>
              <a:defRPr sz="1350" b="0" i="0">
                <a:solidFill>
                  <a:schemeClr val="tx2"/>
                </a:solidFill>
                <a:latin typeface="Arial Regular" charset="0"/>
                <a:ea typeface="Arial Regular" charset="0"/>
                <a:cs typeface="Arial Regular" charset="0"/>
              </a:defRPr>
            </a:lvl1pPr>
            <a:lvl2pPr marL="7144" indent="0">
              <a:buNone/>
              <a:tabLst/>
              <a:defRPr sz="1350"/>
            </a:lvl2pPr>
            <a:lvl3pPr marL="685800" indent="0">
              <a:buNone/>
              <a:defRPr/>
            </a:lvl3pPr>
            <a:lvl4pPr marL="1028700" indent="0">
              <a:buNone/>
              <a:defRPr/>
            </a:lvl4pPr>
            <a:lvl5pPr marL="1371600" indent="0">
              <a:buNone/>
              <a:defRPr/>
            </a:lvl5pPr>
          </a:lstStyle>
          <a:p>
            <a:pPr lvl="1"/>
            <a:r>
              <a:rPr lang="en-US"/>
              <a:t>Secondary timeline event.</a:t>
            </a:r>
          </a:p>
        </p:txBody>
      </p:sp>
      <p:pic>
        <p:nvPicPr>
          <p:cNvPr id="26" name="Picture 25">
            <a:extLst>
              <a:ext uri="{FF2B5EF4-FFF2-40B4-BE49-F238E27FC236}">
                <a16:creationId xmlns:a16="http://schemas.microsoft.com/office/drawing/2014/main" id="{B081D806-57EA-4AF1-804A-82512300C1B8}"/>
              </a:ext>
            </a:extLst>
          </p:cNvPr>
          <p:cNvPicPr>
            <a:picLocks/>
          </p:cNvPicPr>
          <p:nvPr userDrawn="1"/>
        </p:nvPicPr>
        <p:blipFill>
          <a:blip r:embed="rId2"/>
          <a:stretch>
            <a:fillRect/>
          </a:stretch>
        </p:blipFill>
        <p:spPr>
          <a:xfrm>
            <a:off x="345281" y="6518445"/>
            <a:ext cx="418275" cy="154923"/>
          </a:xfrm>
          <a:prstGeom prst="rect">
            <a:avLst/>
          </a:prstGeom>
        </p:spPr>
      </p:pic>
      <p:sp>
        <p:nvSpPr>
          <p:cNvPr id="29" name="Text Placeholder 20">
            <a:extLst>
              <a:ext uri="{FF2B5EF4-FFF2-40B4-BE49-F238E27FC236}">
                <a16:creationId xmlns:a16="http://schemas.microsoft.com/office/drawing/2014/main" id="{184C264F-0E9F-491A-B9F1-689D83291E1F}"/>
              </a:ext>
            </a:extLst>
          </p:cNvPr>
          <p:cNvSpPr>
            <a:spLocks noGrp="1"/>
          </p:cNvSpPr>
          <p:nvPr>
            <p:ph type="body" sz="quarter" idx="24"/>
          </p:nvPr>
        </p:nvSpPr>
        <p:spPr>
          <a:xfrm>
            <a:off x="3551765" y="3202946"/>
            <a:ext cx="169069"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a:t>
            </a:r>
          </a:p>
        </p:txBody>
      </p:sp>
      <p:sp>
        <p:nvSpPr>
          <p:cNvPr id="30" name="Oval 29">
            <a:extLst>
              <a:ext uri="{FF2B5EF4-FFF2-40B4-BE49-F238E27FC236}">
                <a16:creationId xmlns:a16="http://schemas.microsoft.com/office/drawing/2014/main" id="{C6D05E11-516A-48DD-915D-750404B133B4}"/>
              </a:ext>
            </a:extLst>
          </p:cNvPr>
          <p:cNvSpPr/>
          <p:nvPr userDrawn="1"/>
        </p:nvSpPr>
        <p:spPr>
          <a:xfrm>
            <a:off x="522748" y="3200856"/>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A7184C83-DCBA-4EA4-865C-08BB84947FEB}"/>
              </a:ext>
            </a:extLst>
          </p:cNvPr>
          <p:cNvSpPr/>
          <p:nvPr userDrawn="1"/>
        </p:nvSpPr>
        <p:spPr>
          <a:xfrm>
            <a:off x="1985280" y="3205097"/>
            <a:ext cx="17145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Rectangle 31">
            <a:extLst>
              <a:ext uri="{FF2B5EF4-FFF2-40B4-BE49-F238E27FC236}">
                <a16:creationId xmlns:a16="http://schemas.microsoft.com/office/drawing/2014/main" id="{2D07D54D-1928-453C-A10F-D11DAE69D5F4}"/>
              </a:ext>
            </a:extLst>
          </p:cNvPr>
          <p:cNvSpPr/>
          <p:nvPr userDrawn="1"/>
        </p:nvSpPr>
        <p:spPr>
          <a:xfrm>
            <a:off x="2060640" y="3323496"/>
            <a:ext cx="6858" cy="280085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6442A626-EA4A-412E-BA23-217FD25FF006}"/>
              </a:ext>
            </a:extLst>
          </p:cNvPr>
          <p:cNvSpPr/>
          <p:nvPr userDrawn="1"/>
        </p:nvSpPr>
        <p:spPr>
          <a:xfrm>
            <a:off x="604277" y="2985860"/>
            <a:ext cx="6858"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24DB29EC-A6A1-4B64-ABB7-A5081788F7FD}"/>
              </a:ext>
            </a:extLst>
          </p:cNvPr>
          <p:cNvSpPr/>
          <p:nvPr userDrawn="1"/>
        </p:nvSpPr>
        <p:spPr>
          <a:xfrm>
            <a:off x="6578402" y="3295436"/>
            <a:ext cx="6858" cy="64008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 Placeholder 20">
            <a:extLst>
              <a:ext uri="{FF2B5EF4-FFF2-40B4-BE49-F238E27FC236}">
                <a16:creationId xmlns:a16="http://schemas.microsoft.com/office/drawing/2014/main" id="{305A4E1B-C39C-40EC-B1B1-0EA162CF6134}"/>
              </a:ext>
            </a:extLst>
          </p:cNvPr>
          <p:cNvSpPr>
            <a:spLocks noGrp="1"/>
          </p:cNvSpPr>
          <p:nvPr>
            <p:ph type="body" sz="quarter" idx="46" hasCustomPrompt="1"/>
          </p:nvPr>
        </p:nvSpPr>
        <p:spPr>
          <a:xfrm>
            <a:off x="3931738" y="3233347"/>
            <a:ext cx="111068" cy="150176"/>
          </a:xfrm>
          <a:prstGeom prst="ellipse">
            <a:avLst/>
          </a:prstGeom>
          <a:solidFill>
            <a:schemeClr val="tx1"/>
          </a:solidFill>
        </p:spPr>
        <p:txBody>
          <a:bodyPr>
            <a:normAutofit/>
          </a:bodyPr>
          <a:lstStyle>
            <a:lvl1pPr>
              <a:defRPr sz="100" b="0" i="0">
                <a:solidFill>
                  <a:schemeClr val="accent4"/>
                </a:solidFill>
                <a:latin typeface="Arial Regular" charset="0"/>
                <a:ea typeface="Arial Regular" charset="0"/>
                <a:cs typeface="Arial Regular"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es</a:t>
            </a:r>
          </a:p>
        </p:txBody>
      </p:sp>
      <p:sp>
        <p:nvSpPr>
          <p:cNvPr id="36" name="Text Placeholder 20">
            <a:extLst>
              <a:ext uri="{FF2B5EF4-FFF2-40B4-BE49-F238E27FC236}">
                <a16:creationId xmlns:a16="http://schemas.microsoft.com/office/drawing/2014/main" id="{389C5EC8-26B5-4663-B314-DAAC656E7357}"/>
              </a:ext>
            </a:extLst>
          </p:cNvPr>
          <p:cNvSpPr>
            <a:spLocks noGrp="1"/>
          </p:cNvSpPr>
          <p:nvPr>
            <p:ph type="body" sz="quarter" idx="49"/>
          </p:nvPr>
        </p:nvSpPr>
        <p:spPr>
          <a:xfrm>
            <a:off x="5061856" y="3214007"/>
            <a:ext cx="169069"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a:t>
            </a:r>
          </a:p>
        </p:txBody>
      </p:sp>
      <p:sp>
        <p:nvSpPr>
          <p:cNvPr id="37" name="Rectangle 36">
            <a:extLst>
              <a:ext uri="{FF2B5EF4-FFF2-40B4-BE49-F238E27FC236}">
                <a16:creationId xmlns:a16="http://schemas.microsoft.com/office/drawing/2014/main" id="{A6E3CE03-3EFE-4EAA-9C4F-718840AEC4F4}"/>
              </a:ext>
            </a:extLst>
          </p:cNvPr>
          <p:cNvSpPr/>
          <p:nvPr userDrawn="1"/>
        </p:nvSpPr>
        <p:spPr>
          <a:xfrm>
            <a:off x="5149049" y="3058930"/>
            <a:ext cx="6858"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7405CF11-6079-4A46-9F66-36F69F7B6F4E}"/>
              </a:ext>
            </a:extLst>
          </p:cNvPr>
          <p:cNvSpPr/>
          <p:nvPr userDrawn="1"/>
        </p:nvSpPr>
        <p:spPr>
          <a:xfrm>
            <a:off x="3635238" y="1045413"/>
            <a:ext cx="6858" cy="21945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Text Placeholder 20">
            <a:extLst>
              <a:ext uri="{FF2B5EF4-FFF2-40B4-BE49-F238E27FC236}">
                <a16:creationId xmlns:a16="http://schemas.microsoft.com/office/drawing/2014/main" id="{C22A85A3-DEB6-42BA-A2FF-9B8761594B09}"/>
              </a:ext>
            </a:extLst>
          </p:cNvPr>
          <p:cNvSpPr>
            <a:spLocks noGrp="1"/>
          </p:cNvSpPr>
          <p:nvPr>
            <p:ph type="body" sz="quarter" idx="50"/>
          </p:nvPr>
        </p:nvSpPr>
        <p:spPr>
          <a:xfrm>
            <a:off x="6499588" y="3205097"/>
            <a:ext cx="169069"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a:buNone/>
              <a:tabLst/>
              <a:defRPr/>
            </a:pPr>
            <a:r>
              <a:rPr lang="en-US"/>
              <a:t>Cl</a:t>
            </a:r>
          </a:p>
        </p:txBody>
      </p:sp>
      <p:sp>
        <p:nvSpPr>
          <p:cNvPr id="40" name="Rectangle 39">
            <a:extLst>
              <a:ext uri="{FF2B5EF4-FFF2-40B4-BE49-F238E27FC236}">
                <a16:creationId xmlns:a16="http://schemas.microsoft.com/office/drawing/2014/main" id="{A09A23BD-AEBB-4BB6-A3F7-B35D4EECB94E}"/>
              </a:ext>
            </a:extLst>
          </p:cNvPr>
          <p:cNvSpPr/>
          <p:nvPr userDrawn="1"/>
        </p:nvSpPr>
        <p:spPr>
          <a:xfrm>
            <a:off x="3981767" y="3394815"/>
            <a:ext cx="6858" cy="1097280"/>
          </a:xfrm>
          <a:prstGeom prst="rect">
            <a:avLst/>
          </a:prstGeom>
          <a:solidFill>
            <a:srgbClr val="D4D3D4"/>
          </a:solidFill>
          <a:ln>
            <a:solidFill>
              <a:srgbClr val="D4D3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1950185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E3EA8C-78AF-48A7-A538-DDBFC2B390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9587" y="4615357"/>
            <a:ext cx="266700" cy="288747"/>
          </a:xfrm>
          <a:prstGeom prst="rect">
            <a:avLst/>
          </a:prstGeom>
        </p:spPr>
      </p:pic>
      <p:pic>
        <p:nvPicPr>
          <p:cNvPr id="5" name="Picture 4">
            <a:extLst>
              <a:ext uri="{FF2B5EF4-FFF2-40B4-BE49-F238E27FC236}">
                <a16:creationId xmlns:a16="http://schemas.microsoft.com/office/drawing/2014/main" id="{555D9D0C-1FB8-436D-B167-7D9E3864B6B7}"/>
              </a:ext>
            </a:extLst>
          </p:cNvPr>
          <p:cNvPicPr>
            <a:picLocks noChangeAspect="1"/>
          </p:cNvPicPr>
          <p:nvPr userDrawn="1"/>
        </p:nvPicPr>
        <p:blipFill>
          <a:blip r:embed="rId3"/>
          <a:stretch>
            <a:fillRect/>
          </a:stretch>
        </p:blipFill>
        <p:spPr>
          <a:xfrm>
            <a:off x="324684" y="4993712"/>
            <a:ext cx="372362" cy="486327"/>
          </a:xfrm>
          <a:prstGeom prst="rect">
            <a:avLst/>
          </a:prstGeom>
        </p:spPr>
      </p:pic>
      <p:pic>
        <p:nvPicPr>
          <p:cNvPr id="6" name="Picture 5">
            <a:extLst>
              <a:ext uri="{FF2B5EF4-FFF2-40B4-BE49-F238E27FC236}">
                <a16:creationId xmlns:a16="http://schemas.microsoft.com/office/drawing/2014/main" id="{E3D3F905-A55F-4DFE-B71C-27C0AD701714}"/>
              </a:ext>
            </a:extLst>
          </p:cNvPr>
          <p:cNvPicPr>
            <a:picLocks noChangeAspect="1"/>
          </p:cNvPicPr>
          <p:nvPr userDrawn="1"/>
        </p:nvPicPr>
        <p:blipFill>
          <a:blip r:embed="rId4"/>
          <a:srcRect/>
          <a:stretch/>
        </p:blipFill>
        <p:spPr>
          <a:xfrm>
            <a:off x="5486400" y="5716007"/>
            <a:ext cx="3130782" cy="414204"/>
          </a:xfrm>
          <a:prstGeom prst="rect">
            <a:avLst/>
          </a:prstGeom>
        </p:spPr>
      </p:pic>
      <p:sp>
        <p:nvSpPr>
          <p:cNvPr id="7" name="Text Placeholder 9">
            <a:extLst>
              <a:ext uri="{FF2B5EF4-FFF2-40B4-BE49-F238E27FC236}">
                <a16:creationId xmlns:a16="http://schemas.microsoft.com/office/drawing/2014/main" id="{B473F95A-71DA-4E3E-9617-D9C1EF720A7A}"/>
              </a:ext>
            </a:extLst>
          </p:cNvPr>
          <p:cNvSpPr>
            <a:spLocks noGrp="1"/>
          </p:cNvSpPr>
          <p:nvPr>
            <p:ph type="body" sz="quarter" idx="12" hasCustomPrompt="1"/>
          </p:nvPr>
        </p:nvSpPr>
        <p:spPr>
          <a:xfrm>
            <a:off x="342900" y="3502153"/>
            <a:ext cx="4588002" cy="486327"/>
          </a:xfrm>
        </p:spPr>
        <p:txBody>
          <a:bodyPr/>
          <a:lstStyle>
            <a:lvl1pPr>
              <a:defRPr b="0"/>
            </a:lvl1pPr>
            <a:lvl2pPr>
              <a:defRPr/>
            </a:lvl2pPr>
            <a:lvl3pPr marL="0" indent="0">
              <a:buFontTx/>
              <a:buNone/>
              <a:defRPr/>
            </a:lvl3pPr>
            <a:lvl4pPr marL="259556" indent="0">
              <a:buFontTx/>
              <a:buNone/>
              <a:defRPr/>
            </a:lvl4pPr>
          </a:lstStyle>
          <a:p>
            <a:pPr lvl="0"/>
            <a:r>
              <a:rPr lang="en-US"/>
              <a:t>Name</a:t>
            </a:r>
          </a:p>
        </p:txBody>
      </p:sp>
      <p:sp>
        <p:nvSpPr>
          <p:cNvPr id="8" name="Text Placeholder 29">
            <a:extLst>
              <a:ext uri="{FF2B5EF4-FFF2-40B4-BE49-F238E27FC236}">
                <a16:creationId xmlns:a16="http://schemas.microsoft.com/office/drawing/2014/main" id="{27621E69-3136-412D-9F02-7617ED327F42}"/>
              </a:ext>
            </a:extLst>
          </p:cNvPr>
          <p:cNvSpPr>
            <a:spLocks noGrp="1"/>
          </p:cNvSpPr>
          <p:nvPr>
            <p:ph type="body" sz="quarter" idx="19" hasCustomPrompt="1"/>
          </p:nvPr>
        </p:nvSpPr>
        <p:spPr>
          <a:xfrm>
            <a:off x="1" y="-32656"/>
            <a:ext cx="7796213" cy="1149350"/>
          </a:xfrm>
        </p:spPr>
        <p:txBody>
          <a:bodyPr/>
          <a:lstStyle>
            <a:lvl1pPr marL="0" marR="0" indent="0" algn="l" defTabSz="685800" rtl="0" eaLnBrk="1" fontAlgn="auto" latinLnBrk="0" hangingPunct="1">
              <a:lnSpc>
                <a:spcPct val="100000"/>
              </a:lnSpc>
              <a:spcBef>
                <a:spcPts val="450"/>
              </a:spcBef>
              <a:spcAft>
                <a:spcPts val="450"/>
              </a:spcAft>
              <a:buClrTx/>
              <a:buSzTx/>
              <a:buFont typeface="Arial"/>
              <a:buNone/>
              <a:tabLst/>
              <a:defRPr>
                <a:solidFill>
                  <a:srgbClr val="FFFF00"/>
                </a:solidFill>
              </a:defRPr>
            </a:lvl1pPr>
          </a:lstStyle>
          <a:p>
            <a:pPr marL="0" marR="0" lvl="0" indent="0" algn="l" defTabSz="685800" rtl="0" eaLnBrk="1" fontAlgn="auto" latinLnBrk="0" hangingPunct="1">
              <a:lnSpc>
                <a:spcPct val="100000"/>
              </a:lnSpc>
              <a:spcBef>
                <a:spcPts val="450"/>
              </a:spcBef>
              <a:spcAft>
                <a:spcPts val="450"/>
              </a:spcAft>
              <a:buClrTx/>
              <a:buSzTx/>
              <a:buFont typeface="Arial"/>
              <a:buNone/>
              <a:tabLst/>
              <a:defRPr/>
            </a:pPr>
            <a:r>
              <a:rPr lang="en-US"/>
              <a:t>Disclaimer: Presentation Option Only</a:t>
            </a:r>
            <a:endParaRPr kumimoji="0" lang="en-US" altLang="en-US" sz="1800" b="1" i="0" u="none" strike="noStrike" cap="none" normalizeH="0" baseline="0">
              <a:ln>
                <a:noFill/>
              </a:ln>
              <a:solidFill>
                <a:schemeClr val="accent2"/>
              </a:solidFill>
              <a:effectLst/>
              <a:latin typeface="Arial" panose="020B0604020202020204" pitchFamily="34" charset="0"/>
            </a:endParaRPr>
          </a:p>
        </p:txBody>
      </p:sp>
      <p:sp>
        <p:nvSpPr>
          <p:cNvPr id="3" name="Text Placeholder 2">
            <a:extLst>
              <a:ext uri="{FF2B5EF4-FFF2-40B4-BE49-F238E27FC236}">
                <a16:creationId xmlns:a16="http://schemas.microsoft.com/office/drawing/2014/main" id="{BCBE1BCF-F049-4694-80D2-913C99FD72E1}"/>
              </a:ext>
            </a:extLst>
          </p:cNvPr>
          <p:cNvSpPr>
            <a:spLocks noGrp="1"/>
          </p:cNvSpPr>
          <p:nvPr>
            <p:ph type="body" sz="quarter" idx="20" hasCustomPrompt="1"/>
          </p:nvPr>
        </p:nvSpPr>
        <p:spPr>
          <a:xfrm>
            <a:off x="342900" y="4004768"/>
            <a:ext cx="4588002" cy="486327"/>
          </a:xfrm>
        </p:spPr>
        <p:txBody>
          <a:bodyPr/>
          <a:lstStyle>
            <a:lvl2pPr>
              <a:defRPr b="0"/>
            </a:lvl2pPr>
          </a:lstStyle>
          <a:p>
            <a:pPr lvl="1"/>
            <a:r>
              <a:rPr lang="en-US"/>
              <a:t>email@mitre.org</a:t>
            </a:r>
          </a:p>
        </p:txBody>
      </p:sp>
      <p:sp>
        <p:nvSpPr>
          <p:cNvPr id="10" name="Text Placeholder 9">
            <a:extLst>
              <a:ext uri="{FF2B5EF4-FFF2-40B4-BE49-F238E27FC236}">
                <a16:creationId xmlns:a16="http://schemas.microsoft.com/office/drawing/2014/main" id="{0D104053-087A-439B-AB7E-3D867AA16CF3}"/>
              </a:ext>
            </a:extLst>
          </p:cNvPr>
          <p:cNvSpPr>
            <a:spLocks noGrp="1"/>
          </p:cNvSpPr>
          <p:nvPr>
            <p:ph type="body" sz="quarter" idx="21" hasCustomPrompt="1"/>
          </p:nvPr>
        </p:nvSpPr>
        <p:spPr>
          <a:xfrm>
            <a:off x="697045" y="4510318"/>
            <a:ext cx="4233857" cy="485775"/>
          </a:xfrm>
        </p:spPr>
        <p:txBody>
          <a:bodyPr/>
          <a:lstStyle>
            <a:lvl2pPr>
              <a:defRPr b="0"/>
            </a:lvl2pPr>
          </a:lstStyle>
          <a:p>
            <a:pPr lvl="1"/>
            <a:r>
              <a:rPr lang="en-US"/>
              <a:t>@</a:t>
            </a:r>
            <a:r>
              <a:rPr lang="en-US" err="1"/>
              <a:t>TwitterHandle</a:t>
            </a:r>
            <a:endParaRPr lang="en-US"/>
          </a:p>
        </p:txBody>
      </p:sp>
      <p:sp>
        <p:nvSpPr>
          <p:cNvPr id="12" name="Text Placeholder 11">
            <a:extLst>
              <a:ext uri="{FF2B5EF4-FFF2-40B4-BE49-F238E27FC236}">
                <a16:creationId xmlns:a16="http://schemas.microsoft.com/office/drawing/2014/main" id="{77AD7FCA-DE2C-4CCC-8673-38B74D10C402}"/>
              </a:ext>
            </a:extLst>
          </p:cNvPr>
          <p:cNvSpPr>
            <a:spLocks noGrp="1"/>
          </p:cNvSpPr>
          <p:nvPr>
            <p:ph type="body" sz="quarter" idx="22" hasCustomPrompt="1"/>
          </p:nvPr>
        </p:nvSpPr>
        <p:spPr>
          <a:xfrm>
            <a:off x="697046" y="5063667"/>
            <a:ext cx="4235757" cy="511825"/>
          </a:xfrm>
        </p:spPr>
        <p:txBody>
          <a:bodyPr/>
          <a:lstStyle>
            <a:lvl2pPr>
              <a:defRPr b="0"/>
            </a:lvl2pPr>
          </a:lstStyle>
          <a:p>
            <a:pPr lvl="1"/>
            <a:r>
              <a:rPr lang="en-US"/>
              <a:t>linkedin.com/in/</a:t>
            </a:r>
            <a:r>
              <a:rPr lang="en-US" err="1"/>
              <a:t>firstnamelastname</a:t>
            </a:r>
            <a:endParaRPr lang="en-US"/>
          </a:p>
        </p:txBody>
      </p:sp>
    </p:spTree>
    <p:extLst>
      <p:ext uri="{BB962C8B-B14F-4D97-AF65-F5344CB8AC3E}">
        <p14:creationId xmlns:p14="http://schemas.microsoft.com/office/powerpoint/2010/main" val="2646334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95911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Project_disclaimer_Navy">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A5A9BEE-33FC-4028-A95F-D2A7B8D4D3C1}"/>
              </a:ext>
            </a:extLst>
          </p:cNvPr>
          <p:cNvSpPr>
            <a:spLocks noGrp="1"/>
          </p:cNvSpPr>
          <p:nvPr>
            <p:ph type="body" sz="quarter" idx="12" hasCustomPrompt="1"/>
          </p:nvPr>
        </p:nvSpPr>
        <p:spPr>
          <a:xfrm>
            <a:off x="342901" y="3497264"/>
            <a:ext cx="3574256" cy="589995"/>
          </a:xfrm>
        </p:spPr>
        <p:txBody>
          <a:bodyPr/>
          <a:lstStyle>
            <a:lvl1pPr>
              <a:defRPr/>
            </a:lvl1pPr>
            <a:lvl2pPr>
              <a:defRPr/>
            </a:lvl2pPr>
          </a:lstStyle>
          <a:p>
            <a:pPr lvl="0"/>
            <a:r>
              <a:rPr lang="en-US"/>
              <a:t>Project Name</a:t>
            </a:r>
          </a:p>
        </p:txBody>
      </p:sp>
      <p:pic>
        <p:nvPicPr>
          <p:cNvPr id="3" name="Picture 2">
            <a:extLst>
              <a:ext uri="{FF2B5EF4-FFF2-40B4-BE49-F238E27FC236}">
                <a16:creationId xmlns:a16="http://schemas.microsoft.com/office/drawing/2014/main" id="{D6533CC0-0812-4E22-B6BB-A0C1CC7F5ACA}"/>
              </a:ext>
            </a:extLst>
          </p:cNvPr>
          <p:cNvPicPr>
            <a:picLocks noChangeAspect="1"/>
          </p:cNvPicPr>
          <p:nvPr userDrawn="1"/>
        </p:nvPicPr>
        <p:blipFill>
          <a:blip r:embed="rId2"/>
          <a:srcRect/>
          <a:stretch/>
        </p:blipFill>
        <p:spPr>
          <a:xfrm>
            <a:off x="5486400" y="5716007"/>
            <a:ext cx="3130782" cy="414204"/>
          </a:xfrm>
          <a:prstGeom prst="rect">
            <a:avLst/>
          </a:prstGeom>
        </p:spPr>
      </p:pic>
      <p:sp>
        <p:nvSpPr>
          <p:cNvPr id="8" name="Text Placeholder 6">
            <a:extLst>
              <a:ext uri="{FF2B5EF4-FFF2-40B4-BE49-F238E27FC236}">
                <a16:creationId xmlns:a16="http://schemas.microsoft.com/office/drawing/2014/main" id="{15C892AD-B5C2-4E9D-A06B-A6C82AAA048D}"/>
              </a:ext>
            </a:extLst>
          </p:cNvPr>
          <p:cNvSpPr>
            <a:spLocks noGrp="1"/>
          </p:cNvSpPr>
          <p:nvPr>
            <p:ph type="body" sz="quarter" idx="13" hasCustomPrompt="1"/>
          </p:nvPr>
        </p:nvSpPr>
        <p:spPr>
          <a:xfrm>
            <a:off x="107415" y="122237"/>
            <a:ext cx="8749861" cy="914400"/>
          </a:xfrm>
        </p:spPr>
        <p:txBody>
          <a:bodyPr/>
          <a:lstStyle>
            <a:lvl1pPr marL="0" marR="0" indent="0" algn="l" defTabSz="685800" rtl="0" eaLnBrk="1" fontAlgn="auto" latinLnBrk="0" hangingPunct="1">
              <a:lnSpc>
                <a:spcPct val="100000"/>
              </a:lnSpc>
              <a:spcBef>
                <a:spcPts val="450"/>
              </a:spcBef>
              <a:spcAft>
                <a:spcPts val="450"/>
              </a:spcAft>
              <a:buClrTx/>
              <a:buSzTx/>
              <a:buFont typeface="Arial"/>
              <a:buNone/>
              <a:tabLst/>
              <a:defRPr>
                <a:solidFill>
                  <a:srgbClr val="FFFF00"/>
                </a:solidFill>
              </a:defRPr>
            </a:lvl1pPr>
          </a:lstStyle>
          <a:p>
            <a:pPr marL="0" marR="0" lvl="0" indent="0" algn="l" defTabSz="685800" rtl="0" eaLnBrk="1" fontAlgn="auto" latinLnBrk="0" hangingPunct="1">
              <a:lnSpc>
                <a:spcPct val="100000"/>
              </a:lnSpc>
              <a:spcBef>
                <a:spcPts val="450"/>
              </a:spcBef>
              <a:spcAft>
                <a:spcPts val="450"/>
              </a:spcAft>
              <a:buClrTx/>
              <a:buSzTx/>
              <a:buFont typeface="Arial"/>
              <a:buNone/>
              <a:tabLst/>
              <a:defRPr/>
            </a:pPr>
            <a:r>
              <a:rPr lang="en-US"/>
              <a:t>Disclaimer: Presentation Option Only</a:t>
            </a:r>
            <a:br>
              <a:rPr lang="en-US"/>
            </a:br>
            <a:r>
              <a:rPr lang="en-US"/>
              <a:t>If needed, use this slide to add required contract or project information specific to your sponsor.</a:t>
            </a:r>
            <a:endParaRPr kumimoji="0" lang="en-US" altLang="en-US" sz="1800" b="1" i="0" u="none" strike="noStrike" cap="none" normalizeH="0" baseline="0">
              <a:ln>
                <a:noFill/>
              </a:ln>
              <a:solidFill>
                <a:schemeClr val="accent2"/>
              </a:solidFill>
              <a:effectLst/>
              <a:latin typeface="Arial" panose="020B0604020202020204" pitchFamily="34" charset="0"/>
            </a:endParaRPr>
          </a:p>
        </p:txBody>
      </p:sp>
      <p:sp>
        <p:nvSpPr>
          <p:cNvPr id="4" name="Text Placeholder 3">
            <a:extLst>
              <a:ext uri="{FF2B5EF4-FFF2-40B4-BE49-F238E27FC236}">
                <a16:creationId xmlns:a16="http://schemas.microsoft.com/office/drawing/2014/main" id="{57051AAF-6249-4F73-8776-E5F115F07B50}"/>
              </a:ext>
            </a:extLst>
          </p:cNvPr>
          <p:cNvSpPr>
            <a:spLocks noGrp="1"/>
          </p:cNvSpPr>
          <p:nvPr>
            <p:ph type="body" sz="quarter" idx="14" hasCustomPrompt="1"/>
          </p:nvPr>
        </p:nvSpPr>
        <p:spPr>
          <a:xfrm>
            <a:off x="342901" y="4125222"/>
            <a:ext cx="3574256" cy="589995"/>
          </a:xfrm>
        </p:spPr>
        <p:txBody>
          <a:bodyPr/>
          <a:lstStyle/>
          <a:p>
            <a:pPr lvl="0"/>
            <a:r>
              <a:rPr lang="en-US"/>
              <a:t>Project Number</a:t>
            </a:r>
          </a:p>
        </p:txBody>
      </p:sp>
      <p:sp>
        <p:nvSpPr>
          <p:cNvPr id="9" name="Text Placeholder 8">
            <a:extLst>
              <a:ext uri="{FF2B5EF4-FFF2-40B4-BE49-F238E27FC236}">
                <a16:creationId xmlns:a16="http://schemas.microsoft.com/office/drawing/2014/main" id="{E81EB0F6-AF25-4D65-BA70-6616444B8134}"/>
              </a:ext>
            </a:extLst>
          </p:cNvPr>
          <p:cNvSpPr>
            <a:spLocks noGrp="1"/>
          </p:cNvSpPr>
          <p:nvPr>
            <p:ph type="body" sz="quarter" idx="15" hasCustomPrompt="1"/>
          </p:nvPr>
        </p:nvSpPr>
        <p:spPr>
          <a:xfrm>
            <a:off x="342900" y="4736054"/>
            <a:ext cx="3574256" cy="590550"/>
          </a:xfrm>
        </p:spPr>
        <p:txBody>
          <a:bodyPr/>
          <a:lstStyle/>
          <a:p>
            <a:pPr lvl="0"/>
            <a:r>
              <a:rPr lang="en-US"/>
              <a:t>Disclaimer text</a:t>
            </a:r>
          </a:p>
        </p:txBody>
      </p:sp>
      <p:sp>
        <p:nvSpPr>
          <p:cNvPr id="11" name="Text Placeholder 10">
            <a:extLst>
              <a:ext uri="{FF2B5EF4-FFF2-40B4-BE49-F238E27FC236}">
                <a16:creationId xmlns:a16="http://schemas.microsoft.com/office/drawing/2014/main" id="{C3442EE8-2D01-457F-96E2-EB3DA9BD68CB}"/>
              </a:ext>
            </a:extLst>
          </p:cNvPr>
          <p:cNvSpPr>
            <a:spLocks noGrp="1"/>
          </p:cNvSpPr>
          <p:nvPr>
            <p:ph type="body" sz="quarter" idx="16" hasCustomPrompt="1"/>
          </p:nvPr>
        </p:nvSpPr>
        <p:spPr>
          <a:xfrm>
            <a:off x="342901" y="5331438"/>
            <a:ext cx="3574256" cy="611187"/>
          </a:xfrm>
        </p:spPr>
        <p:txBody>
          <a:bodyPr/>
          <a:lstStyle/>
          <a:p>
            <a:pPr lvl="1"/>
            <a:r>
              <a:rPr lang="en-US"/>
              <a:t>Additional text</a:t>
            </a:r>
          </a:p>
        </p:txBody>
      </p:sp>
    </p:spTree>
    <p:extLst>
      <p:ext uri="{BB962C8B-B14F-4D97-AF65-F5344CB8AC3E}">
        <p14:creationId xmlns:p14="http://schemas.microsoft.com/office/powerpoint/2010/main" val="20231268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05B9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85380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274641"/>
            <a:ext cx="8229600" cy="868363"/>
          </a:xfrm>
          <a:prstGeom prst="rect">
            <a:avLst/>
          </a:prstGeom>
        </p:spPr>
        <p:txBody>
          <a:bodyPr vert="horz" lIns="91440" tIns="45720" rIns="91440" bIns="45720" rtlCol="0" anchor="ctr" anchorCtr="0">
            <a:normAutofit/>
          </a:bodyPr>
          <a:lstStyle>
            <a:lvl1pPr>
              <a:lnSpc>
                <a:spcPts val="2400"/>
              </a:lnSpc>
              <a:defRPr lang="en-US"/>
            </a:lvl1pPr>
          </a:lstStyle>
          <a:p>
            <a:r>
              <a:rPr lang="en-US"/>
              <a:t>Click to edit Master title style</a:t>
            </a:r>
          </a:p>
        </p:txBody>
      </p:sp>
      <p:sp>
        <p:nvSpPr>
          <p:cNvPr id="8" name="Text Placeholder 2"/>
          <p:cNvSpPr>
            <a:spLocks noGrp="1"/>
          </p:cNvSpPr>
          <p:nvPr>
            <p:ph idx="1"/>
          </p:nvPr>
        </p:nvSpPr>
        <p:spPr>
          <a:xfrm>
            <a:off x="609600" y="1447800"/>
            <a:ext cx="8229600" cy="4962525"/>
          </a:xfrm>
          <a:prstGeom prst="rect">
            <a:avLst/>
          </a:prstGeom>
        </p:spPr>
        <p:txBody>
          <a:bodyPr vert="horz" lIns="91440" tIns="45720" rIns="91440" bIns="45720" rtlCol="0">
            <a:normAutofit/>
          </a:bodyPr>
          <a:lstStyle>
            <a:lvl1pPr>
              <a:spcAft>
                <a:spcPts val="450"/>
              </a:spcAft>
              <a:defRPr lang="en-US" smtClean="0"/>
            </a:lvl1pPr>
            <a:lvl2pPr>
              <a:spcAft>
                <a:spcPts val="450"/>
              </a:spcAft>
              <a:defRPr lang="en-US" smtClean="0"/>
            </a:lvl2pPr>
            <a:lvl3pPr>
              <a:spcAft>
                <a:spcPts val="450"/>
              </a:spcAft>
              <a:defRPr lang="en-US" smtClean="0"/>
            </a:lvl3pPr>
            <a:lvl4pPr marL="770316" indent="-210736">
              <a:buClr>
                <a:schemeClr val="tx2"/>
              </a:buClr>
              <a:defRPr lang="en-US" smtClean="0"/>
            </a:lvl4pPr>
            <a:lvl5pPr marL="989385" indent="-171446">
              <a:buClr>
                <a:schemeClr val="tx2"/>
              </a:buClr>
              <a:buSzPct val="60000"/>
              <a:buFont typeface="Wingdings" pitchFamily="2" charset="2"/>
              <a:buChar char="q"/>
              <a:tabLst/>
              <a:defRPr lang="en-US" smtClean="0"/>
            </a:lvl5pPr>
            <a:lvl6pPr marL="1206074" indent="-171446">
              <a:buClr>
                <a:schemeClr val="tx2"/>
              </a:buClr>
              <a:buFont typeface="Helvetica LT Std" pitchFamily="34" charset="0"/>
              <a:buChar char="–"/>
              <a:tabLst/>
              <a:defRPr lang="en-US" smtClean="0"/>
            </a:lvl6pPr>
          </a:lstStyle>
          <a:p>
            <a:pPr lvl="0"/>
            <a:r>
              <a:rPr lang="en-US"/>
              <a:t>Edit Master text styles</a:t>
            </a:r>
          </a:p>
        </p:txBody>
      </p:sp>
    </p:spTree>
    <p:extLst>
      <p:ext uri="{BB962C8B-B14F-4D97-AF65-F5344CB8AC3E}">
        <p14:creationId xmlns:p14="http://schemas.microsoft.com/office/powerpoint/2010/main" val="31998291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540664384"/>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09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785491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E1AE-2D0B-4241-8DAC-76DB425687E6}"/>
              </a:ext>
            </a:extLst>
          </p:cNvPr>
          <p:cNvSpPr>
            <a:spLocks noGrp="1"/>
          </p:cNvSpPr>
          <p:nvPr>
            <p:ph type="title"/>
          </p:nvPr>
        </p:nvSpPr>
        <p:spPr>
          <a:xfrm>
            <a:off x="462338" y="365765"/>
            <a:ext cx="8427541" cy="750253"/>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A7DC7E0-961C-4A00-8B0B-83ECF8E3C463}"/>
              </a:ext>
            </a:extLst>
          </p:cNvPr>
          <p:cNvSpPr>
            <a:spLocks noGrp="1"/>
          </p:cNvSpPr>
          <p:nvPr>
            <p:ph idx="1" hasCustomPrompt="1"/>
          </p:nvPr>
        </p:nvSpPr>
        <p:spPr>
          <a:xfrm>
            <a:off x="462337" y="1371606"/>
            <a:ext cx="8427540" cy="4794737"/>
          </a:xfrm>
        </p:spPr>
        <p:txBody>
          <a:bodyPr/>
          <a:lstStyle>
            <a:lvl1pPr marL="173402" indent="-173402" algn="l" defTabSz="684104" rtl="0" eaLnBrk="1" latinLnBrk="0" hangingPunct="1">
              <a:spcBef>
                <a:spcPts val="0"/>
              </a:spcBef>
              <a:spcAft>
                <a:spcPts val="449"/>
              </a:spcAft>
              <a:buClr>
                <a:schemeClr val="tx2"/>
              </a:buClr>
              <a:buSzPct val="120000"/>
              <a:buFont typeface="Wingdings" pitchFamily="2" charset="2"/>
              <a:buChar char="§"/>
              <a:defRPr lang="en-US" sz="1350" b="1" kern="1200" dirty="0" smtClean="0">
                <a:solidFill>
                  <a:schemeClr val="tx1"/>
                </a:solidFill>
                <a:latin typeface="Arial" panose="020B0604020202020204" pitchFamily="34" charset="0"/>
                <a:ea typeface="Tahoma" panose="020B0604030504040204" pitchFamily="34" charset="0"/>
                <a:cs typeface="Arial" panose="020B0604020202020204" pitchFamily="34" charset="0"/>
              </a:defRPr>
            </a:lvl1pPr>
            <a:lvl2pPr marL="385997" marR="0" indent="-171026" algn="l" defTabSz="684104" rtl="0" eaLnBrk="1" fontAlgn="auto" latinLnBrk="0" hangingPunct="1">
              <a:lnSpc>
                <a:spcPct val="90000"/>
              </a:lnSpc>
              <a:spcBef>
                <a:spcPts val="0"/>
              </a:spcBef>
              <a:spcAft>
                <a:spcPts val="449"/>
              </a:spcAft>
              <a:buClr>
                <a:schemeClr val="tx2"/>
              </a:buClr>
              <a:buSzTx/>
              <a:buFont typeface="Arial" pitchFamily="34" charset="0"/>
              <a:buChar char="–"/>
              <a:tabLst/>
              <a:defRPr lang="en-US" sz="135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559398" indent="-173402" algn="l" defTabSz="684104" rtl="0" eaLnBrk="1" latinLnBrk="0" hangingPunct="1">
              <a:spcBef>
                <a:spcPts val="0"/>
              </a:spcBef>
              <a:spcAft>
                <a:spcPts val="449"/>
              </a:spcAft>
              <a:buClr>
                <a:schemeClr val="tx2"/>
              </a:buClr>
              <a:buSzPct val="110000"/>
              <a:buFont typeface="Wingdings" pitchFamily="2" charset="2"/>
              <a:buChar char="§"/>
              <a:defRPr lang="en-US" sz="1350" kern="1200" smtClean="0">
                <a:solidFill>
                  <a:schemeClr val="tx1"/>
                </a:solidFill>
                <a:latin typeface="Arial" panose="020B0604020202020204" pitchFamily="34" charset="0"/>
                <a:ea typeface="Tahoma" panose="020B0604030504040204" pitchFamily="34" charset="0"/>
                <a:cs typeface="Arial" panose="020B0604020202020204" pitchFamily="34" charset="0"/>
              </a:defRPr>
            </a:lvl3pPr>
            <a:lvl4pPr marL="340715" indent="0" algn="l" defTabSz="684104" rtl="0" eaLnBrk="1" latinLnBrk="0" hangingPunct="1">
              <a:spcBef>
                <a:spcPts val="0"/>
              </a:spcBef>
              <a:spcAft>
                <a:spcPts val="449"/>
              </a:spcAft>
              <a:buClr>
                <a:schemeClr val="tx2"/>
              </a:buClr>
              <a:buNone/>
              <a:defRPr lang="en-US" sz="1350" b="0" kern="1200" smtClean="0">
                <a:solidFill>
                  <a:schemeClr val="tx1"/>
                </a:solidFill>
                <a:latin typeface="Arial" panose="020B0604020202020204" pitchFamily="34" charset="0"/>
                <a:ea typeface="Tahoma" panose="020B0604030504040204" pitchFamily="34" charset="0"/>
                <a:cs typeface="Arial" panose="020B0604020202020204" pitchFamily="34" charset="0"/>
              </a:defRPr>
            </a:lvl4pPr>
            <a:lvl5pPr algn="l" defTabSz="684104" rtl="0" eaLnBrk="1" latinLnBrk="0" hangingPunct="1">
              <a:spcBef>
                <a:spcPts val="0"/>
              </a:spcBef>
              <a:spcAft>
                <a:spcPts val="449"/>
              </a:spcAft>
              <a:buClr>
                <a:schemeClr val="tx2"/>
              </a:buClr>
              <a:defRPr lang="en-US" sz="1496" b="1" kern="1200">
                <a:solidFill>
                  <a:schemeClr val="tx1"/>
                </a:solidFill>
                <a:latin typeface="Arial" pitchFamily="34" charset="0"/>
                <a:ea typeface="Verdana" pitchFamily="34" charset="0"/>
                <a:cs typeface="Arial" pitchFamily="34" charset="0"/>
              </a:defRPr>
            </a:lvl5pPr>
          </a:lstStyle>
          <a:p>
            <a:pPr marL="173402" lvl="0" indent="-173402" defTabSz="684104">
              <a:spcBef>
                <a:spcPts val="0"/>
              </a:spcBef>
              <a:spcAft>
                <a:spcPts val="449"/>
              </a:spcAft>
              <a:buClr>
                <a:schemeClr val="tx2"/>
              </a:buClr>
              <a:buSzPct val="120000"/>
              <a:buFont typeface="Wingdings" pitchFamily="2" charset="2"/>
              <a:buChar char="§"/>
            </a:pPr>
            <a:r>
              <a:rPr lang="en-US"/>
              <a:t>Edit Master text styles</a:t>
            </a:r>
          </a:p>
          <a:p>
            <a:pPr marL="385997" lvl="1" indent="-171026" defTabSz="684104">
              <a:spcBef>
                <a:spcPts val="0"/>
              </a:spcBef>
              <a:spcAft>
                <a:spcPts val="449"/>
              </a:spcAft>
              <a:buClr>
                <a:schemeClr val="tx2"/>
              </a:buClr>
              <a:buChar char="–"/>
            </a:pPr>
            <a:r>
              <a:rPr lang="en-US"/>
              <a:t>Second level</a:t>
            </a:r>
          </a:p>
          <a:p>
            <a:pPr marL="559398" lvl="2" indent="-173402" defTabSz="684104">
              <a:spcBef>
                <a:spcPts val="0"/>
              </a:spcBef>
              <a:spcAft>
                <a:spcPts val="449"/>
              </a:spcAft>
              <a:buClr>
                <a:schemeClr val="tx2"/>
              </a:buClr>
              <a:buSzPct val="110000"/>
              <a:buFont typeface="Wingdings" pitchFamily="2" charset="2"/>
              <a:buChar char="§"/>
            </a:pPr>
            <a:r>
              <a:rPr lang="en-US"/>
              <a:t>Third level</a:t>
            </a:r>
          </a:p>
          <a:p>
            <a:pPr marL="514116" lvl="3" indent="-173402" defTabSz="684104">
              <a:spcBef>
                <a:spcPts val="0"/>
              </a:spcBef>
              <a:spcAft>
                <a:spcPts val="449"/>
              </a:spcAft>
              <a:buClr>
                <a:schemeClr val="tx2"/>
              </a:buClr>
              <a:buSzPct val="120000"/>
              <a:buFont typeface="Wingdings" pitchFamily="2" charset="2"/>
              <a:buChar char="§"/>
            </a:pPr>
            <a:endParaRPr lang="en-US"/>
          </a:p>
        </p:txBody>
      </p:sp>
      <p:sp>
        <p:nvSpPr>
          <p:cNvPr id="5" name="Footer Placeholder 4">
            <a:extLst>
              <a:ext uri="{FF2B5EF4-FFF2-40B4-BE49-F238E27FC236}">
                <a16:creationId xmlns:a16="http://schemas.microsoft.com/office/drawing/2014/main" id="{23EC0F36-D4CB-468E-9966-B9986B20A44E}"/>
              </a:ext>
            </a:extLst>
          </p:cNvPr>
          <p:cNvSpPr>
            <a:spLocks noGrp="1"/>
          </p:cNvSpPr>
          <p:nvPr>
            <p:ph type="ftr" sz="quarter" idx="11"/>
          </p:nvPr>
        </p:nvSpPr>
        <p:spPr>
          <a:xfrm>
            <a:off x="462336" y="6466546"/>
            <a:ext cx="5652714" cy="239059"/>
          </a:xfrm>
        </p:spPr>
        <p:txBody>
          <a:bodyPr/>
          <a:lstStyle>
            <a:lvl1pPr algn="l">
              <a:defRPr/>
            </a:lvl1pPr>
          </a:lstStyle>
          <a:p>
            <a:endParaRPr lang="en-US" dirty="0">
              <a:solidFill>
                <a:schemeClr val="tx1">
                  <a:lumMod val="50000"/>
                  <a:lumOff val="50000"/>
                </a:schemeClr>
              </a:solidFill>
              <a:latin typeface="Arial" pitchFamily="34" charset="0"/>
              <a:cs typeface="Arial" pitchFamily="34" charset="0"/>
            </a:endParaRPr>
          </a:p>
        </p:txBody>
      </p:sp>
      <p:sp>
        <p:nvSpPr>
          <p:cNvPr id="7" name="Slide Number Placeholder 5">
            <a:extLst>
              <a:ext uri="{FF2B5EF4-FFF2-40B4-BE49-F238E27FC236}">
                <a16:creationId xmlns:a16="http://schemas.microsoft.com/office/drawing/2014/main" id="{B53F2848-DF32-4C59-B04B-EBFD963B2F8D}"/>
              </a:ext>
            </a:extLst>
          </p:cNvPr>
          <p:cNvSpPr>
            <a:spLocks noGrp="1"/>
          </p:cNvSpPr>
          <p:nvPr>
            <p:ph type="sldNum" sz="quarter" idx="12"/>
          </p:nvPr>
        </p:nvSpPr>
        <p:spPr>
          <a:xfrm>
            <a:off x="7706297" y="55601"/>
            <a:ext cx="1324257" cy="252626"/>
          </a:xfrm>
          <a:prstGeom prst="rect">
            <a:avLst/>
          </a:prstGeom>
          <a:ln>
            <a:noFill/>
          </a:ln>
        </p:spPr>
        <p:txBody>
          <a:bodyPr/>
          <a:lstStyle>
            <a:lvl1pPr algn="r">
              <a:defRPr sz="675">
                <a:solidFill>
                  <a:schemeClr val="bg1">
                    <a:lumMod val="50000"/>
                  </a:schemeClr>
                </a:solidFill>
              </a:defRPr>
            </a:lvl1pPr>
          </a:lstStyle>
          <a:p>
            <a:r>
              <a:rPr lang="en-US">
                <a:latin typeface="Arial" pitchFamily="34" charset="0"/>
              </a:rPr>
              <a:t>| </a:t>
            </a:r>
            <a:fld id="{295008BC-DA31-4D19-837B-EFA4386B05F5}" type="slidenum">
              <a:rPr lang="en-US" smtClean="0">
                <a:latin typeface="Arial" pitchFamily="34" charset="0"/>
              </a:rPr>
              <a:pPr/>
              <a:t>‹#›</a:t>
            </a:fld>
            <a:r>
              <a:rPr lang="en-US">
                <a:latin typeface="Arial" pitchFamily="34" charset="0"/>
              </a:rPr>
              <a:t> |</a:t>
            </a:r>
            <a:r>
              <a:rPr lang="en-US">
                <a:latin typeface="Arial" pitchFamily="34" charset="0"/>
                <a:ea typeface="Verdana" pitchFamily="34" charset="0"/>
                <a:cs typeface="Verdana" pitchFamily="34" charset="0"/>
              </a:rPr>
              <a:t> </a:t>
            </a:r>
            <a:endParaRPr lang="en-US" dirty="0">
              <a:latin typeface="Arial" pitchFamily="34" charset="0"/>
              <a:ea typeface="Verdana" pitchFamily="34" charset="0"/>
              <a:cs typeface="Verdana" pitchFamily="34" charset="0"/>
            </a:endParaRPr>
          </a:p>
        </p:txBody>
      </p:sp>
    </p:spTree>
    <p:extLst>
      <p:ext uri="{BB962C8B-B14F-4D97-AF65-F5344CB8AC3E}">
        <p14:creationId xmlns:p14="http://schemas.microsoft.com/office/powerpoint/2010/main" val="2026377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169:1W_Title-Bullet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106E9DB-266A-DC4C-81FD-63DDDAA346DC}"/>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C130FE17-69E8-9440-A7AF-AC1659EDF6B9}"/>
              </a:ext>
            </a:extLst>
          </p:cNvPr>
          <p:cNvSpPr>
            <a:spLocks noGrp="1"/>
          </p:cNvSpPr>
          <p:nvPr>
            <p:ph type="title"/>
          </p:nvPr>
        </p:nvSpPr>
        <p:spPr/>
        <p:txBody>
          <a:bodyPr/>
          <a:lstStyle/>
          <a:p>
            <a:r>
              <a:rPr lang="en-US"/>
              <a:t>Click to edit Master title style</a:t>
            </a:r>
            <a:endParaRPr lang="en-US" dirty="0"/>
          </a:p>
        </p:txBody>
      </p:sp>
      <p:pic>
        <p:nvPicPr>
          <p:cNvPr id="15" name="Picture 14">
            <a:extLst>
              <a:ext uri="{FF2B5EF4-FFF2-40B4-BE49-F238E27FC236}">
                <a16:creationId xmlns:a16="http://schemas.microsoft.com/office/drawing/2014/main" id="{4BB57516-804A-9143-95A9-7C8D292A897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4325" y="6523972"/>
            <a:ext cx="402561" cy="154831"/>
          </a:xfrm>
          <a:prstGeom prst="rect">
            <a:avLst/>
          </a:prstGeom>
        </p:spPr>
      </p:pic>
      <p:sp>
        <p:nvSpPr>
          <p:cNvPr id="7" name="Text Placeholder 6">
            <a:extLst>
              <a:ext uri="{FF2B5EF4-FFF2-40B4-BE49-F238E27FC236}">
                <a16:creationId xmlns:a16="http://schemas.microsoft.com/office/drawing/2014/main" id="{33164F8F-2BF9-7D49-8924-6537913F66D0}"/>
              </a:ext>
            </a:extLst>
          </p:cNvPr>
          <p:cNvSpPr>
            <a:spLocks noGrp="1"/>
          </p:cNvSpPr>
          <p:nvPr>
            <p:ph type="body" sz="quarter" idx="13"/>
          </p:nvPr>
        </p:nvSpPr>
        <p:spPr>
          <a:xfrm>
            <a:off x="314326" y="1333500"/>
            <a:ext cx="8518922" cy="4838700"/>
          </a:xfrm>
        </p:spPr>
        <p:txBody>
          <a:bodyPr/>
          <a:lstStyle>
            <a:lvl1pPr marL="171450" indent="-164306">
              <a:buFont typeface="Wingdings" pitchFamily="2" charset="2"/>
              <a:buChar char="§"/>
              <a:tabLst/>
              <a:defRPr/>
            </a:lvl1pPr>
            <a:lvl2pPr marL="342900" indent="-171450">
              <a:buFont typeface="Wingdings" pitchFamily="2" charset="2"/>
              <a:buChar char="§"/>
              <a:tabLst/>
              <a:defRPr/>
            </a:lvl2pPr>
            <a:lvl3pPr marL="428625" indent="-171450">
              <a:tabLst/>
              <a:defRPr sz="1650"/>
            </a:lvl3pPr>
            <a:lvl4pPr marL="514350" indent="-171450">
              <a:tabLst/>
              <a:defRPr sz="15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06603544-B578-4665-AE2C-E96CA3634963}"/>
              </a:ext>
            </a:extLst>
          </p:cNvPr>
          <p:cNvSpPr>
            <a:spLocks noGrp="1"/>
          </p:cNvSpPr>
          <p:nvPr>
            <p:ph type="ftr" sz="quarter" idx="3"/>
          </p:nvPr>
        </p:nvSpPr>
        <p:spPr>
          <a:xfrm>
            <a:off x="1294101" y="6569245"/>
            <a:ext cx="6612948" cy="92333"/>
          </a:xfrm>
          <a:prstGeom prst="rect">
            <a:avLst/>
          </a:prstGeom>
        </p:spPr>
        <p:txBody>
          <a:bodyPr vert="horz" lIns="0" tIns="0" rIns="0" bIns="0" rtlCol="0" anchor="ctr">
            <a:spAutoFit/>
          </a:bodyPr>
          <a:lstStyle>
            <a:lvl1pPr algn="ctr">
              <a:defRPr sz="600" cap="all" baseline="0">
                <a:solidFill>
                  <a:schemeClr val="tx1"/>
                </a:solidFill>
              </a:defRPr>
            </a:lvl1pPr>
          </a:lstStyle>
          <a:p>
            <a:r>
              <a:rPr lang="en-US" dirty="0"/>
              <a:t>© 2022 THE MITRE CORPORATION. ALL RIGHTS RESERVED. </a:t>
            </a:r>
          </a:p>
        </p:txBody>
      </p:sp>
    </p:spTree>
    <p:extLst>
      <p:ext uri="{BB962C8B-B14F-4D97-AF65-F5344CB8AC3E}">
        <p14:creationId xmlns:p14="http://schemas.microsoft.com/office/powerpoint/2010/main" val="2940814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69:1W_Two-Text-boxes">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lvl1pPr algn="ctr">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C0487C46-8BF6-684D-8181-750047DE9B8B}"/>
              </a:ext>
            </a:extLst>
          </p:cNvPr>
          <p:cNvSpPr>
            <a:spLocks noGrp="1"/>
          </p:cNvSpPr>
          <p:nvPr>
            <p:ph type="body" sz="quarter" idx="13"/>
          </p:nvPr>
        </p:nvSpPr>
        <p:spPr>
          <a:xfrm>
            <a:off x="720744" y="1411544"/>
            <a:ext cx="3429000" cy="4754880"/>
          </a:xfrm>
          <a:prstGeom prst="rect">
            <a:avLst/>
          </a:prstGeom>
        </p:spPr>
        <p:txBody>
          <a:bodyPr/>
          <a:lstStyle>
            <a:lvl1pPr marL="8335" indent="-8335">
              <a:buFontTx/>
              <a:buNone/>
              <a:tabLst/>
              <a:defRPr b="0"/>
            </a:lvl1pPr>
          </a:lstStyle>
          <a:p>
            <a:pPr lvl="0"/>
            <a:r>
              <a:rPr lang="en-US"/>
              <a:t>Click to edit Master text styles</a:t>
            </a:r>
          </a:p>
        </p:txBody>
      </p:sp>
      <p:sp>
        <p:nvSpPr>
          <p:cNvPr id="10" name="Text Placeholder 7">
            <a:extLst>
              <a:ext uri="{FF2B5EF4-FFF2-40B4-BE49-F238E27FC236}">
                <a16:creationId xmlns:a16="http://schemas.microsoft.com/office/drawing/2014/main" id="{ABD1CE02-B9C2-4549-BB4E-1AC962A324D7}"/>
              </a:ext>
            </a:extLst>
          </p:cNvPr>
          <p:cNvSpPr>
            <a:spLocks noGrp="1"/>
          </p:cNvSpPr>
          <p:nvPr>
            <p:ph type="body" sz="quarter" idx="14"/>
          </p:nvPr>
        </p:nvSpPr>
        <p:spPr>
          <a:xfrm>
            <a:off x="5070026" y="1411544"/>
            <a:ext cx="3429000" cy="4754880"/>
          </a:xfrm>
          <a:prstGeom prst="rect">
            <a:avLst/>
          </a:prstGeom>
        </p:spPr>
        <p:txBody>
          <a:bodyPr/>
          <a:lstStyle>
            <a:lvl1pPr marL="8335" indent="-8335">
              <a:buFontTx/>
              <a:buNone/>
              <a:tabLst/>
              <a:defRPr b="0"/>
            </a:lvl1pPr>
          </a:lstStyle>
          <a:p>
            <a:pPr lvl="0"/>
            <a:r>
              <a:rPr lang="en-US"/>
              <a:t>Click to edit Master text styles</a:t>
            </a:r>
          </a:p>
        </p:txBody>
      </p:sp>
      <p:pic>
        <p:nvPicPr>
          <p:cNvPr id="17" name="Picture 16">
            <a:extLst>
              <a:ext uri="{FF2B5EF4-FFF2-40B4-BE49-F238E27FC236}">
                <a16:creationId xmlns:a16="http://schemas.microsoft.com/office/drawing/2014/main" id="{06D0251F-D733-4F49-9069-0AFF5FFEEAF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314325" y="6523972"/>
            <a:ext cx="402561" cy="154831"/>
          </a:xfrm>
          <a:prstGeom prst="rect">
            <a:avLst/>
          </a:prstGeom>
        </p:spPr>
      </p:pic>
      <p:sp>
        <p:nvSpPr>
          <p:cNvPr id="9" name="Footer Placeholder 4">
            <a:extLst>
              <a:ext uri="{FF2B5EF4-FFF2-40B4-BE49-F238E27FC236}">
                <a16:creationId xmlns:a16="http://schemas.microsoft.com/office/drawing/2014/main" id="{CECF1951-B018-497A-86DC-DD0CCBF720A1}"/>
              </a:ext>
            </a:extLst>
          </p:cNvPr>
          <p:cNvSpPr>
            <a:spLocks noGrp="1"/>
          </p:cNvSpPr>
          <p:nvPr>
            <p:ph type="ftr" sz="quarter" idx="3"/>
          </p:nvPr>
        </p:nvSpPr>
        <p:spPr>
          <a:xfrm>
            <a:off x="1294101" y="6569245"/>
            <a:ext cx="6612948" cy="92333"/>
          </a:xfrm>
          <a:prstGeom prst="rect">
            <a:avLst/>
          </a:prstGeom>
        </p:spPr>
        <p:txBody>
          <a:bodyPr vert="horz" lIns="0" tIns="0" rIns="0" bIns="0" rtlCol="0" anchor="ctr">
            <a:spAutoFit/>
          </a:bodyPr>
          <a:lstStyle>
            <a:lvl1pPr algn="ctr">
              <a:defRPr sz="600" cap="all" baseline="0">
                <a:solidFill>
                  <a:schemeClr val="tx1"/>
                </a:solidFill>
              </a:defRPr>
            </a:lvl1pPr>
          </a:lstStyle>
          <a:p>
            <a:r>
              <a:rPr lang="en-US" dirty="0"/>
              <a:t>© 2022 THE MITRE CORPORATION. ALL RIGHTS RESERVED. </a:t>
            </a:r>
          </a:p>
        </p:txBody>
      </p:sp>
    </p:spTree>
    <p:extLst>
      <p:ext uri="{BB962C8B-B14F-4D97-AF65-F5344CB8AC3E}">
        <p14:creationId xmlns:p14="http://schemas.microsoft.com/office/powerpoint/2010/main" val="2909493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slideLayout" Target="../slideLayouts/slideLayout35.xml"/><Relationship Id="rId3" Type="http://schemas.openxmlformats.org/officeDocument/2006/relationships/slideLayout" Target="../slideLayouts/slideLayout12.xml"/><Relationship Id="rId21" Type="http://schemas.openxmlformats.org/officeDocument/2006/relationships/slideLayout" Target="../slideLayouts/slideLayout30.xml"/><Relationship Id="rId34" Type="http://schemas.openxmlformats.org/officeDocument/2006/relationships/slideLayout" Target="../slideLayouts/slideLayout43.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33" Type="http://schemas.openxmlformats.org/officeDocument/2006/relationships/slideLayout" Target="../slideLayouts/slideLayout42.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slideLayout" Target="../slideLayouts/slideLayout29.xml"/><Relationship Id="rId29" Type="http://schemas.openxmlformats.org/officeDocument/2006/relationships/slideLayout" Target="../slideLayouts/slideLayout38.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32" Type="http://schemas.openxmlformats.org/officeDocument/2006/relationships/slideLayout" Target="../slideLayouts/slideLayout41.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28" Type="http://schemas.openxmlformats.org/officeDocument/2006/relationships/slideLayout" Target="../slideLayouts/slideLayout37.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31" Type="http://schemas.openxmlformats.org/officeDocument/2006/relationships/slideLayout" Target="../slideLayouts/slideLayout40.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slideLayout" Target="../slideLayouts/slideLayout36.xml"/><Relationship Id="rId30" Type="http://schemas.openxmlformats.org/officeDocument/2006/relationships/slideLayout" Target="../slideLayouts/slideLayout39.xml"/><Relationship Id="rId35" Type="http://schemas.openxmlformats.org/officeDocument/2006/relationships/theme" Target="../theme/theme2.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0"/>
            <a:ext cx="9144000" cy="832022"/>
          </a:xfrm>
          <a:prstGeom prst="rect">
            <a:avLst/>
          </a:prstGeom>
          <a:solidFill>
            <a:schemeClr val="accent4">
              <a:lumMod val="7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endParaRPr lang="en-US" b="1" dirty="0">
              <a:solidFill>
                <a:schemeClr val="tx1"/>
              </a:solidFill>
            </a:endParaRPr>
          </a:p>
        </p:txBody>
      </p:sp>
      <p:sp>
        <p:nvSpPr>
          <p:cNvPr id="3076" name="Title Placeholder 1"/>
          <p:cNvSpPr>
            <a:spLocks noGrp="1"/>
          </p:cNvSpPr>
          <p:nvPr>
            <p:ph type="title"/>
          </p:nvPr>
        </p:nvSpPr>
        <p:spPr bwMode="auto">
          <a:xfrm>
            <a:off x="934763" y="0"/>
            <a:ext cx="8209237" cy="83202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7" name="Text Placeholder 2"/>
          <p:cNvSpPr>
            <a:spLocks noGrp="1"/>
          </p:cNvSpPr>
          <p:nvPr>
            <p:ph type="body" idx="1"/>
          </p:nvPr>
        </p:nvSpPr>
        <p:spPr bwMode="auto">
          <a:xfrm>
            <a:off x="457200" y="1266826"/>
            <a:ext cx="8229600" cy="48593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81" name="Picture 9" descr="600px-United_States_Department_of_Defense_Seal.png"/>
          <p:cNvPicPr>
            <a:picLocks noChangeAspect="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86266" y="33266"/>
            <a:ext cx="762231" cy="761012"/>
          </a:xfrm>
          <a:prstGeom prst="rect">
            <a:avLst/>
          </a:prstGeom>
          <a:noFill/>
          <a:ln w="9525">
            <a:noFill/>
            <a:miter lim="800000"/>
            <a:headEnd/>
            <a:tailEnd/>
          </a:ln>
        </p:spPr>
      </p:pic>
      <p:sp>
        <p:nvSpPr>
          <p:cNvPr id="3" name="Slide Number Placeholder 2">
            <a:extLst>
              <a:ext uri="{FF2B5EF4-FFF2-40B4-BE49-F238E27FC236}">
                <a16:creationId xmlns:a16="http://schemas.microsoft.com/office/drawing/2014/main" id="{A4B6B0A5-2096-4463-8913-FC29F6FBCA0B}"/>
              </a:ext>
            </a:extLst>
          </p:cNvPr>
          <p:cNvSpPr>
            <a:spLocks noGrp="1"/>
          </p:cNvSpPr>
          <p:nvPr>
            <p:ph type="sldNum" sz="quarter" idx="4"/>
          </p:nvPr>
        </p:nvSpPr>
        <p:spPr>
          <a:xfrm>
            <a:off x="7086600" y="649287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815C4-80C5-4ECA-AAA4-865BB8454578}" type="slidenum">
              <a:rPr lang="en-US" smtClean="0"/>
              <a:t>‹#›</a:t>
            </a:fld>
            <a:endParaRPr lang="en-US"/>
          </a:p>
        </p:txBody>
      </p:sp>
    </p:spTree>
    <p:extLst>
      <p:ext uri="{BB962C8B-B14F-4D97-AF65-F5344CB8AC3E}">
        <p14:creationId xmlns:p14="http://schemas.microsoft.com/office/powerpoint/2010/main" val="276353408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706" r:id="rId7"/>
    <p:sldLayoutId id="2147483782" r:id="rId8"/>
    <p:sldLayoutId id="2147483783" r:id="rId9"/>
  </p:sldLayoutIdLst>
  <p:hf hdr="0" ftr="0" dt="0"/>
  <p:txStyles>
    <p:titleStyle>
      <a:lvl1pPr algn="ctr" rtl="0" eaLnBrk="0" fontAlgn="base" hangingPunct="0">
        <a:spcBef>
          <a:spcPct val="0"/>
        </a:spcBef>
        <a:spcAft>
          <a:spcPct val="0"/>
        </a:spcAft>
        <a:defRPr sz="3600" b="1" kern="12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Calibri" pitchFamily="34" charset="0"/>
        </a:defRPr>
      </a:lvl2pPr>
      <a:lvl3pPr algn="ctr" rtl="0" eaLnBrk="0" fontAlgn="base" hangingPunct="0">
        <a:spcBef>
          <a:spcPct val="0"/>
        </a:spcBef>
        <a:spcAft>
          <a:spcPct val="0"/>
        </a:spcAft>
        <a:defRPr sz="4000">
          <a:solidFill>
            <a:schemeClr val="bg1"/>
          </a:solidFill>
          <a:latin typeface="Calibri" pitchFamily="34" charset="0"/>
        </a:defRPr>
      </a:lvl3pPr>
      <a:lvl4pPr algn="ctr" rtl="0" eaLnBrk="0" fontAlgn="base" hangingPunct="0">
        <a:spcBef>
          <a:spcPct val="0"/>
        </a:spcBef>
        <a:spcAft>
          <a:spcPct val="0"/>
        </a:spcAft>
        <a:defRPr sz="4000">
          <a:solidFill>
            <a:schemeClr val="bg1"/>
          </a:solidFill>
          <a:latin typeface="Calibri" pitchFamily="34" charset="0"/>
        </a:defRPr>
      </a:lvl4pPr>
      <a:lvl5pPr algn="ctr" rtl="0" eaLnBrk="0" fontAlgn="base" hangingPunct="0">
        <a:spcBef>
          <a:spcPct val="0"/>
        </a:spcBef>
        <a:spcAft>
          <a:spcPct val="0"/>
        </a:spcAft>
        <a:defRPr sz="4000">
          <a:solidFill>
            <a:schemeClr val="bg1"/>
          </a:solidFill>
          <a:latin typeface="Calibri" pitchFamily="34" charset="0"/>
        </a:defRPr>
      </a:lvl5pPr>
      <a:lvl6pPr marL="457200" algn="ctr" rtl="0" fontAlgn="base">
        <a:spcBef>
          <a:spcPct val="0"/>
        </a:spcBef>
        <a:spcAft>
          <a:spcPct val="0"/>
        </a:spcAft>
        <a:defRPr sz="4000">
          <a:solidFill>
            <a:schemeClr val="bg1"/>
          </a:solidFill>
          <a:latin typeface="Calibri" pitchFamily="34" charset="0"/>
        </a:defRPr>
      </a:lvl6pPr>
      <a:lvl7pPr marL="914400" algn="ctr" rtl="0" fontAlgn="base">
        <a:spcBef>
          <a:spcPct val="0"/>
        </a:spcBef>
        <a:spcAft>
          <a:spcPct val="0"/>
        </a:spcAft>
        <a:defRPr sz="4000">
          <a:solidFill>
            <a:schemeClr val="bg1"/>
          </a:solidFill>
          <a:latin typeface="Calibri" pitchFamily="34" charset="0"/>
        </a:defRPr>
      </a:lvl7pPr>
      <a:lvl8pPr marL="1371600" algn="ctr" rtl="0" fontAlgn="base">
        <a:spcBef>
          <a:spcPct val="0"/>
        </a:spcBef>
        <a:spcAft>
          <a:spcPct val="0"/>
        </a:spcAft>
        <a:defRPr sz="4000">
          <a:solidFill>
            <a:schemeClr val="bg1"/>
          </a:solidFill>
          <a:latin typeface="Calibri" pitchFamily="34" charset="0"/>
        </a:defRPr>
      </a:lvl8pPr>
      <a:lvl9pPr marL="1828800" algn="ctr" rtl="0" fontAlgn="base">
        <a:spcBef>
          <a:spcPct val="0"/>
        </a:spcBef>
        <a:spcAft>
          <a:spcPct val="0"/>
        </a:spcAft>
        <a:defRPr sz="40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81001"/>
            <a:ext cx="8458200" cy="584775"/>
          </a:xfrm>
          <a:prstGeom prst="rect">
            <a:avLst/>
          </a:prstGeom>
        </p:spPr>
        <p:txBody>
          <a:bodyPr vert="horz" lIns="91440" tIns="45720" rIns="91440" bIns="45720" rtlCol="0" anchor="ctr" anchorCtr="0">
            <a:noAutofit/>
          </a:bodyPr>
          <a:lstStyle/>
          <a:p>
            <a:r>
              <a:rPr lang="en-US"/>
              <a:t>Click to edit Master title style</a:t>
            </a:r>
          </a:p>
        </p:txBody>
      </p:sp>
      <p:sp>
        <p:nvSpPr>
          <p:cNvPr id="4" name="Text Placeholder 3">
            <a:extLst>
              <a:ext uri="{FF2B5EF4-FFF2-40B4-BE49-F238E27FC236}">
                <a16:creationId xmlns:a16="http://schemas.microsoft.com/office/drawing/2014/main" id="{73E8C14A-20CD-D344-A1D8-47FECE9E998A}"/>
              </a:ext>
            </a:extLst>
          </p:cNvPr>
          <p:cNvSpPr>
            <a:spLocks noGrp="1"/>
          </p:cNvSpPr>
          <p:nvPr>
            <p:ph type="body" idx="1"/>
          </p:nvPr>
        </p:nvSpPr>
        <p:spPr>
          <a:xfrm>
            <a:off x="342900" y="1182445"/>
            <a:ext cx="8458200" cy="5047874"/>
          </a:xfrm>
          <a:prstGeom prst="rect">
            <a:avLst/>
          </a:prstGeom>
        </p:spPr>
        <p:txBody>
          <a:bodyPr vert="horz" lIns="91440" tIns="45720" rIns="91440" bIns="45720" rtlCol="0">
            <a:normAutofit/>
          </a:bodyPr>
          <a:lstStyle/>
          <a:p>
            <a:pPr lvl="0"/>
            <a:r>
              <a:rPr lang="en-US"/>
              <a:t>Arial 24 pt. Edit master text styles</a:t>
            </a:r>
          </a:p>
          <a:p>
            <a:pPr lvl="1"/>
            <a:r>
              <a:rPr lang="en-US"/>
              <a:t>Arial 24 PT. Second level</a:t>
            </a:r>
          </a:p>
          <a:p>
            <a:pPr lvl="2"/>
            <a:r>
              <a:rPr lang="en-US"/>
              <a:t>Arial 24 PT. Third level</a:t>
            </a:r>
          </a:p>
          <a:p>
            <a:pPr lvl="3"/>
            <a:r>
              <a:rPr lang="en-US"/>
              <a:t>Arial 24 PT. Fourth level</a:t>
            </a:r>
          </a:p>
          <a:p>
            <a:pPr lvl="4"/>
            <a:r>
              <a:rPr lang="en-US"/>
              <a:t>Arial 22 PT. Fifth level</a:t>
            </a:r>
          </a:p>
          <a:p>
            <a:pPr lvl="5"/>
            <a:r>
              <a:rPr lang="en-US"/>
              <a:t>Arial 18 PT. Sixth level</a:t>
            </a:r>
          </a:p>
          <a:p>
            <a:pPr lvl="6"/>
            <a:r>
              <a:rPr lang="en-US"/>
              <a:t>Arial 16 PT. Seventh level</a:t>
            </a:r>
          </a:p>
        </p:txBody>
      </p:sp>
      <p:sp>
        <p:nvSpPr>
          <p:cNvPr id="7" name="Slide Number Placeholder 6"/>
          <p:cNvSpPr>
            <a:spLocks noGrp="1"/>
          </p:cNvSpPr>
          <p:nvPr>
            <p:ph type="sldNum" sz="quarter" idx="4"/>
          </p:nvPr>
        </p:nvSpPr>
        <p:spPr>
          <a:xfrm>
            <a:off x="8201025" y="6487281"/>
            <a:ext cx="600075" cy="251853"/>
          </a:xfrm>
          <a:prstGeom prst="rect">
            <a:avLst/>
          </a:prstGeom>
        </p:spPr>
        <p:txBody>
          <a:bodyPr vert="horz" lIns="0" tIns="45720" rIns="0" bIns="45720" rtlCol="0" anchor="ctr"/>
          <a:lstStyle>
            <a:lvl1pPr marL="0" algn="r" defTabSz="685800" rtl="0" eaLnBrk="1" latinLnBrk="0" hangingPunct="1">
              <a:defRPr lang="en-US" sz="600" kern="1200" cap="all" baseline="0" smtClean="0">
                <a:solidFill>
                  <a:schemeClr val="tx2"/>
                </a:solidFill>
                <a:latin typeface="+mn-lt"/>
                <a:ea typeface="+mn-ea"/>
                <a:cs typeface="+mn-cs"/>
              </a:defRPr>
            </a:lvl1pPr>
          </a:lstStyle>
          <a:p>
            <a:fld id="{2F2F552B-1952-B44E-8CAB-5705F0ACD2E2}" type="slidenum">
              <a:rPr lang="uk-UA" smtClean="0"/>
              <a:pPr/>
              <a:t>‹#›</a:t>
            </a:fld>
            <a:endParaRPr lang="uk-UA"/>
          </a:p>
        </p:txBody>
      </p:sp>
      <p:sp>
        <p:nvSpPr>
          <p:cNvPr id="5" name="Footer Placeholder 8">
            <a:extLst>
              <a:ext uri="{FF2B5EF4-FFF2-40B4-BE49-F238E27FC236}">
                <a16:creationId xmlns:a16="http://schemas.microsoft.com/office/drawing/2014/main" id="{F82DF8D3-2BEA-4C2B-A83D-F7B226434259}"/>
              </a:ext>
            </a:extLst>
          </p:cNvPr>
          <p:cNvSpPr txBox="1">
            <a:spLocks/>
          </p:cNvSpPr>
          <p:nvPr userDrawn="1"/>
        </p:nvSpPr>
        <p:spPr>
          <a:xfrm>
            <a:off x="2939342" y="6550619"/>
            <a:ext cx="3265317" cy="161583"/>
          </a:xfrm>
          <a:prstGeom prst="rect">
            <a:avLst/>
          </a:prstGeom>
        </p:spPr>
        <p:txBody>
          <a:bodyPr vert="horz" wrap="square" lIns="0" tIns="34290" rIns="0" bIns="3429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600"/>
              <a:t>© 2020 THE MITRE CORPORATION. ALL RIGHTS RESERVED. FOR INTERNAL USE ONLY.</a:t>
            </a:r>
          </a:p>
        </p:txBody>
      </p:sp>
    </p:spTree>
    <p:extLst>
      <p:ext uri="{BB962C8B-B14F-4D97-AF65-F5344CB8AC3E}">
        <p14:creationId xmlns:p14="http://schemas.microsoft.com/office/powerpoint/2010/main" val="250653812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 id="2147483764" r:id="rId17"/>
    <p:sldLayoutId id="2147483765" r:id="rId18"/>
    <p:sldLayoutId id="2147483766" r:id="rId19"/>
    <p:sldLayoutId id="2147483767" r:id="rId20"/>
    <p:sldLayoutId id="2147483768" r:id="rId21"/>
    <p:sldLayoutId id="2147483769" r:id="rId22"/>
    <p:sldLayoutId id="2147483770" r:id="rId23"/>
    <p:sldLayoutId id="2147483771" r:id="rId24"/>
    <p:sldLayoutId id="2147483772" r:id="rId25"/>
    <p:sldLayoutId id="2147483773" r:id="rId26"/>
    <p:sldLayoutId id="2147483774" r:id="rId27"/>
    <p:sldLayoutId id="2147483775" r:id="rId28"/>
    <p:sldLayoutId id="2147483776" r:id="rId29"/>
    <p:sldLayoutId id="2147483777" r:id="rId30"/>
    <p:sldLayoutId id="2147483778" r:id="rId31"/>
    <p:sldLayoutId id="2147483779" r:id="rId32"/>
    <p:sldLayoutId id="2147483780" r:id="rId33"/>
    <p:sldLayoutId id="2147483781" r:id="rId34"/>
  </p:sldLayoutIdLst>
  <p:hf hdr="0" ftr="0" dt="0"/>
  <p:txStyles>
    <p:titleStyle>
      <a:lvl1pPr algn="l" defTabSz="685800" rtl="0" eaLnBrk="1" latinLnBrk="0" hangingPunct="1">
        <a:lnSpc>
          <a:spcPct val="100000"/>
        </a:lnSpc>
        <a:spcBef>
          <a:spcPct val="0"/>
        </a:spcBef>
        <a:buNone/>
        <a:defRPr sz="2400" b="1" i="0" kern="1200" cap="none" baseline="0">
          <a:solidFill>
            <a:schemeClr val="tx2"/>
          </a:solidFill>
          <a:latin typeface="+mn-lt"/>
          <a:ea typeface="Arial Narrow" charset="0"/>
          <a:cs typeface="Arial Narrow" charset="0"/>
        </a:defRPr>
      </a:lvl1pPr>
    </p:titleStyle>
    <p:bodyStyle>
      <a:lvl1pPr marL="0" indent="0" algn="l" defTabSz="685800" rtl="0" eaLnBrk="1" latinLnBrk="0" hangingPunct="1">
        <a:lnSpc>
          <a:spcPct val="100000"/>
        </a:lnSpc>
        <a:spcBef>
          <a:spcPts val="450"/>
        </a:spcBef>
        <a:spcAft>
          <a:spcPts val="450"/>
        </a:spcAft>
        <a:buFont typeface="Arial"/>
        <a:buNone/>
        <a:defRPr sz="1800" b="1" i="0" kern="1200" cap="none" baseline="0">
          <a:solidFill>
            <a:schemeClr val="tx2"/>
          </a:solidFill>
          <a:latin typeface="+mn-lt"/>
          <a:ea typeface="Arial Narrow" charset="0"/>
          <a:cs typeface="Arial Narrow" charset="0"/>
        </a:defRPr>
      </a:lvl1pPr>
      <a:lvl2pPr marL="7144" indent="0" algn="l" defTabSz="685800" rtl="0" eaLnBrk="1" latinLnBrk="0" hangingPunct="1">
        <a:lnSpc>
          <a:spcPct val="100000"/>
        </a:lnSpc>
        <a:spcBef>
          <a:spcPts val="450"/>
        </a:spcBef>
        <a:spcAft>
          <a:spcPts val="450"/>
        </a:spcAft>
        <a:buFont typeface="Arial"/>
        <a:buNone/>
        <a:tabLst/>
        <a:defRPr lang="en-US" sz="1800" b="0" i="0" kern="1200" baseline="0" dirty="0" smtClean="0">
          <a:solidFill>
            <a:schemeClr val="tx2"/>
          </a:solidFill>
          <a:latin typeface="+mn-lt"/>
          <a:ea typeface="Arial Narrow" charset="0"/>
          <a:cs typeface="Arial Narrow" charset="0"/>
        </a:defRPr>
      </a:lvl2pPr>
      <a:lvl3pPr marL="178594" indent="-178594" algn="l" defTabSz="685800" rtl="0" eaLnBrk="1" latinLnBrk="0" hangingPunct="1">
        <a:lnSpc>
          <a:spcPct val="100000"/>
        </a:lnSpc>
        <a:spcBef>
          <a:spcPts val="450"/>
        </a:spcBef>
        <a:spcAft>
          <a:spcPts val="450"/>
        </a:spcAft>
        <a:buClrTx/>
        <a:buSzPct val="110000"/>
        <a:buFont typeface="Wingdings" panose="05000000000000000000" pitchFamily="2" charset="2"/>
        <a:buChar char="§"/>
        <a:tabLst/>
        <a:defRPr lang="en-US" sz="1800" b="0" i="0" kern="1200" baseline="0" dirty="0" smtClean="0">
          <a:solidFill>
            <a:schemeClr val="tx2"/>
          </a:solidFill>
          <a:latin typeface="+mn-lt"/>
          <a:ea typeface="Arial Narrow" charset="0"/>
          <a:cs typeface="Arial Narrow" charset="0"/>
        </a:defRPr>
      </a:lvl3pPr>
      <a:lvl4pPr marL="520304" marR="0" indent="-260747" algn="l" defTabSz="685800" rtl="0" eaLnBrk="1" fontAlgn="auto" latinLnBrk="0" hangingPunct="1">
        <a:lnSpc>
          <a:spcPct val="100000"/>
        </a:lnSpc>
        <a:spcBef>
          <a:spcPts val="375"/>
        </a:spcBef>
        <a:spcAft>
          <a:spcPts val="450"/>
        </a:spcAft>
        <a:buClrTx/>
        <a:buSzPct val="110000"/>
        <a:buFont typeface="Wingdings" panose="05000000000000000000" pitchFamily="2" charset="2"/>
        <a:buChar char="§"/>
        <a:tabLst/>
        <a:defRPr lang="en-US" sz="1800" b="0" i="0" kern="1200" dirty="0" smtClean="0">
          <a:solidFill>
            <a:schemeClr val="tx2"/>
          </a:solidFill>
          <a:latin typeface="+mn-lt"/>
          <a:ea typeface="Arial Narrow" charset="0"/>
          <a:cs typeface="Arial Narrow" charset="0"/>
        </a:defRPr>
      </a:lvl4pPr>
      <a:lvl5pPr marL="1157288" marR="0" indent="-254794" algn="l" defTabSz="685800" rtl="0" eaLnBrk="1" fontAlgn="auto" latinLnBrk="0" hangingPunct="1">
        <a:lnSpc>
          <a:spcPct val="100000"/>
        </a:lnSpc>
        <a:spcBef>
          <a:spcPts val="450"/>
        </a:spcBef>
        <a:spcAft>
          <a:spcPts val="450"/>
        </a:spcAft>
        <a:buClrTx/>
        <a:buSzPct val="95000"/>
        <a:buFont typeface="Wingdings" panose="05000000000000000000" pitchFamily="2" charset="2"/>
        <a:buChar char="§"/>
        <a:tabLst/>
        <a:defRPr lang="en-US" sz="1650" b="0" i="0" kern="1200" baseline="0" dirty="0" smtClean="0">
          <a:solidFill>
            <a:schemeClr val="tx2"/>
          </a:solidFill>
          <a:latin typeface="+mn-lt"/>
          <a:ea typeface="Arial Narrow" charset="0"/>
          <a:cs typeface="Arial Narrow" charset="0"/>
        </a:defRPr>
      </a:lvl5pPr>
      <a:lvl6pPr marL="1460897" marR="0" indent="-173831" algn="l" defTabSz="685800" rtl="0" eaLnBrk="1" fontAlgn="auto" latinLnBrk="0" hangingPunct="1">
        <a:lnSpc>
          <a:spcPct val="100000"/>
        </a:lnSpc>
        <a:spcBef>
          <a:spcPts val="450"/>
        </a:spcBef>
        <a:spcAft>
          <a:spcPts val="450"/>
        </a:spcAft>
        <a:buClrTx/>
        <a:buSzPct val="110000"/>
        <a:buFont typeface="Wingdings" panose="05000000000000000000" pitchFamily="2" charset="2"/>
        <a:buChar char="§"/>
        <a:tabLst/>
        <a:defRPr sz="1350" b="0" kern="1200" cap="none" baseline="0">
          <a:solidFill>
            <a:schemeClr val="tx2"/>
          </a:solidFill>
          <a:latin typeface="+mn-lt"/>
          <a:ea typeface="+mn-ea"/>
          <a:cs typeface="+mn-cs"/>
        </a:defRPr>
      </a:lvl6pPr>
      <a:lvl7pPr marL="1718072" indent="-167879" algn="l" defTabSz="685800" rtl="0" eaLnBrk="1" latinLnBrk="0" hangingPunct="1">
        <a:lnSpc>
          <a:spcPct val="100000"/>
        </a:lnSpc>
        <a:spcBef>
          <a:spcPts val="375"/>
        </a:spcBef>
        <a:buFont typeface="Wingdings" panose="05000000000000000000" pitchFamily="2" charset="2"/>
        <a:buChar char="§"/>
        <a:tabLst/>
        <a:defRPr sz="1200" kern="1200">
          <a:solidFill>
            <a:schemeClr val="tx2"/>
          </a:solidFill>
          <a:latin typeface="+mn-lt"/>
          <a:ea typeface="+mn-ea"/>
          <a:cs typeface="+mn-cs"/>
        </a:defRPr>
      </a:lvl7pPr>
      <a:lvl8pPr marL="2352294" indent="0" algn="l" defTabSz="685800" rtl="0" eaLnBrk="1" latinLnBrk="0" hangingPunct="1">
        <a:lnSpc>
          <a:spcPct val="90000"/>
        </a:lnSpc>
        <a:spcBef>
          <a:spcPts val="375"/>
        </a:spcBef>
        <a:buFont typeface="Arial"/>
        <a:buNone/>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36">
          <p15:clr>
            <a:srgbClr val="F26B43"/>
          </p15:clr>
        </p15:guide>
        <p15:guide id="2" pos="288">
          <p15:clr>
            <a:srgbClr val="F26B43"/>
          </p15:clr>
        </p15:guide>
        <p15:guide id="25" pos="7392">
          <p15:clr>
            <a:srgbClr val="F26B43"/>
          </p15:clr>
        </p15:guide>
        <p15:guide id="26" orient="horz" pos="3936">
          <p15:clr>
            <a:srgbClr val="F26B43"/>
          </p15:clr>
        </p15:guide>
        <p15:guide id="27" orient="horz" pos="240">
          <p15:clr>
            <a:srgbClr val="F26B43"/>
          </p15:clr>
        </p15:guide>
        <p15:guide id="28" orient="horz" pos="4248">
          <p15:clr>
            <a:srgbClr val="F26B43"/>
          </p15:clr>
        </p15:guide>
        <p15:guide id="29" pos="3840">
          <p15:clr>
            <a:srgbClr val="F26B43"/>
          </p15:clr>
        </p15:guide>
        <p15:guide id="30" orient="horz" pos="4200">
          <p15:clr>
            <a:srgbClr val="F26B43"/>
          </p15:clr>
        </p15:guide>
        <p15:guide id="31" orient="horz" pos="4128">
          <p15:clr>
            <a:srgbClr val="F26B43"/>
          </p15:clr>
        </p15:guide>
        <p15:guide id="32" orient="horz" pos="93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aaf.dau.edu/aaf/software/" TargetMode="External"/><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9.xml"/><Relationship Id="rId4" Type="http://schemas.openxmlformats.org/officeDocument/2006/relationships/hyperlink" Target="https://www.mitre.org/sites/default/files/publications/pr-20-03247-2-pillars-of-the-modern-defense-budgeting-system.pdf"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hyperlink" Target="https://dodcio.defense.gov/Portals/0/Documents/DoD%20Enterprise%20DevSecOps%20Reference%20Design%20v1.0_Public%20Release.pdf?ver=2019-09-26-115824-583" TargetMode="External"/><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microsoft.com/office/2018/10/relationships/comments" Target="../comments/modernComment_E2E_C75DAC4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Australia Is Building a 2000-Kilometer Super Highway for Electric Vehicles">
            <a:extLst>
              <a:ext uri="{FF2B5EF4-FFF2-40B4-BE49-F238E27FC236}">
                <a16:creationId xmlns:a16="http://schemas.microsoft.com/office/drawing/2014/main" id="{D907E639-D344-4EC6-A7C9-14FF0A20113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324" y="0"/>
            <a:ext cx="9197902" cy="6858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84D31B4-D69D-4078-B1CD-2F942B62035D}"/>
              </a:ext>
            </a:extLst>
          </p:cNvPr>
          <p:cNvSpPr>
            <a:spLocks noGrp="1"/>
          </p:cNvSpPr>
          <p:nvPr>
            <p:ph type="sldNum" sz="quarter" idx="4294967295"/>
          </p:nvPr>
        </p:nvSpPr>
        <p:spPr>
          <a:xfrm>
            <a:off x="7086600" y="6492875"/>
            <a:ext cx="20574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815C4-80C5-4ECA-AAA4-865BB8454578}"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Rectangle 7">
            <a:extLst>
              <a:ext uri="{FF2B5EF4-FFF2-40B4-BE49-F238E27FC236}">
                <a16:creationId xmlns:a16="http://schemas.microsoft.com/office/drawing/2014/main" id="{F50A6797-8928-43F0-B4FA-1FDB0FBEB081}"/>
              </a:ext>
            </a:extLst>
          </p:cNvPr>
          <p:cNvSpPr/>
          <p:nvPr/>
        </p:nvSpPr>
        <p:spPr>
          <a:xfrm>
            <a:off x="130525" y="6308209"/>
            <a:ext cx="3499612" cy="369332"/>
          </a:xfrm>
          <a:prstGeom prst="rect">
            <a:avLst/>
          </a:prstGeom>
          <a:solidFill>
            <a:srgbClr val="304775"/>
          </a:solid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Calibri"/>
                <a:ea typeface="+mn-ea"/>
                <a:cs typeface="+mn-cs"/>
                <a:hlinkClick r:id="rId3">
                  <a:extLst>
                    <a:ext uri="{A12FA001-AC4F-418D-AE19-62706E023703}">
                      <ahyp:hlinkClr xmlns:ahyp="http://schemas.microsoft.com/office/drawing/2018/hyperlinkcolor" val="tx"/>
                    </a:ext>
                  </a:extLst>
                </a:hlinkClick>
              </a:rPr>
              <a:t>https://aaf.dau.edu/aaf/software/</a:t>
            </a:r>
            <a:endParaRPr kumimoji="0" lang="en-US" sz="1800" b="0" i="0" u="none" strike="noStrike" kern="1200" cap="none" spc="0" normalizeH="0" baseline="0" noProof="0" dirty="0">
              <a:ln>
                <a:noFill/>
              </a:ln>
              <a:solidFill>
                <a:schemeClr val="bg1"/>
              </a:solidFill>
              <a:effectLst/>
              <a:uLnTx/>
              <a:uFillTx/>
              <a:latin typeface="Calibri"/>
              <a:ea typeface="+mn-ea"/>
              <a:cs typeface="+mn-cs"/>
            </a:endParaRPr>
          </a:p>
        </p:txBody>
      </p:sp>
      <p:pic>
        <p:nvPicPr>
          <p:cNvPr id="1028" name="Picture 4" descr="Defense.gov - Military Service Seal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2413" y="4864467"/>
            <a:ext cx="975836" cy="97583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E4FB79B7-D198-4611-947D-37B0AD42DB13}"/>
              </a:ext>
            </a:extLst>
          </p:cNvPr>
          <p:cNvSpPr/>
          <p:nvPr/>
        </p:nvSpPr>
        <p:spPr>
          <a:xfrm>
            <a:off x="8027438" y="3729540"/>
            <a:ext cx="182880" cy="1497874"/>
          </a:xfrm>
          <a:prstGeom prst="rect">
            <a:avLst/>
          </a:prstGeom>
          <a:gradFill>
            <a:gsLst>
              <a:gs pos="18000">
                <a:schemeClr val="tx1">
                  <a:lumMod val="50000"/>
                  <a:lumOff val="50000"/>
                </a:schemeClr>
              </a:gs>
              <a:gs pos="51000">
                <a:schemeClr val="bg1">
                  <a:lumMod val="75000"/>
                </a:schemeClr>
              </a:gs>
              <a:gs pos="89000">
                <a:schemeClr val="tx1">
                  <a:lumMod val="50000"/>
                  <a:lumOff val="50000"/>
                </a:schemeClr>
              </a:gs>
            </a:gsLst>
            <a:lin ang="0" scaled="0"/>
          </a:gra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endParaRPr lang="en-US" b="1">
              <a:solidFill>
                <a:schemeClr val="tx1"/>
              </a:solidFill>
            </a:endParaRPr>
          </a:p>
        </p:txBody>
      </p:sp>
      <p:pic>
        <p:nvPicPr>
          <p:cNvPr id="13" name="Picture 12" descr="H:\_MyComputer\Documents\Logo\SOFTWARE ACQUISITION LOGO 102920-18.png">
            <a:extLst>
              <a:ext uri="{FF2B5EF4-FFF2-40B4-BE49-F238E27FC236}">
                <a16:creationId xmlns:a16="http://schemas.microsoft.com/office/drawing/2014/main" id="{D979228C-E6C6-47D2-917C-ACD82FAFA93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2837" y="2305383"/>
            <a:ext cx="2012083" cy="193474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4B845D22-AC96-46E6-9D22-4185C077A1DA}"/>
              </a:ext>
            </a:extLst>
          </p:cNvPr>
          <p:cNvSpPr>
            <a:spLocks noGrp="1"/>
          </p:cNvSpPr>
          <p:nvPr>
            <p:ph type="ctrTitle"/>
          </p:nvPr>
        </p:nvSpPr>
        <p:spPr>
          <a:xfrm>
            <a:off x="122080" y="276204"/>
            <a:ext cx="8899840" cy="1249422"/>
          </a:xfrm>
        </p:spPr>
        <p:txBody>
          <a:bodyPr/>
          <a:lstStyle/>
          <a:p>
            <a:r>
              <a:rPr lang="en-US" sz="4400" dirty="0">
                <a:solidFill>
                  <a:schemeClr val="bg1"/>
                </a:solidFill>
              </a:rPr>
              <a:t>DoD’s Software Acquisition Pathway</a:t>
            </a:r>
            <a:br>
              <a:rPr lang="en-US" sz="4400" dirty="0">
                <a:solidFill>
                  <a:schemeClr val="bg1"/>
                </a:solidFill>
              </a:rPr>
            </a:br>
            <a:r>
              <a:rPr lang="en-US" sz="2800" dirty="0">
                <a:solidFill>
                  <a:schemeClr val="bg1"/>
                </a:solidFill>
              </a:rPr>
              <a:t>Digital Delivery at the Speed of Relevance</a:t>
            </a:r>
            <a:endParaRPr lang="en-US" dirty="0"/>
          </a:p>
        </p:txBody>
      </p:sp>
      <p:sp>
        <p:nvSpPr>
          <p:cNvPr id="12" name="Subtitle 5">
            <a:extLst>
              <a:ext uri="{FF2B5EF4-FFF2-40B4-BE49-F238E27FC236}">
                <a16:creationId xmlns:a16="http://schemas.microsoft.com/office/drawing/2014/main" id="{2C7DBB27-7681-49E0-BD5F-14BB160E4F87}"/>
              </a:ext>
            </a:extLst>
          </p:cNvPr>
          <p:cNvSpPr txBox="1">
            <a:spLocks/>
          </p:cNvSpPr>
          <p:nvPr/>
        </p:nvSpPr>
        <p:spPr bwMode="auto">
          <a:xfrm>
            <a:off x="293762" y="1993532"/>
            <a:ext cx="3908370" cy="1648168"/>
          </a:xfrm>
          <a:prstGeom prst="rect">
            <a:avLst/>
          </a:prstGeom>
          <a:solidFill>
            <a:srgbClr val="304775"/>
          </a:solidFill>
          <a:ln w="9525">
            <a:noFill/>
            <a:miter lim="800000"/>
            <a:headEnd/>
            <a:tailEnd/>
          </a:ln>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Font typeface="Arial" pitchFamily="34" charset="0"/>
              <a:buNone/>
              <a:defRPr sz="2800" kern="1200">
                <a:solidFill>
                  <a:schemeClr val="tx1"/>
                </a:solidFill>
                <a:latin typeface="+mn-lt"/>
                <a:ea typeface="+mn-ea"/>
                <a:cs typeface="+mn-cs"/>
              </a:defRPr>
            </a:lvl1pPr>
            <a:lvl2pPr marL="4572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400" b="1" i="1" dirty="0">
                <a:solidFill>
                  <a:schemeClr val="bg1"/>
                </a:solidFill>
                <a:effectLst/>
                <a:ea typeface="Calibri" panose="020F0502020204030204" pitchFamily="34" charset="0"/>
              </a:rPr>
              <a:t>The Big A – The Next Decade: Education, Leadership, and Collaboration</a:t>
            </a:r>
          </a:p>
          <a:p>
            <a:r>
              <a:rPr lang="en-US" sz="2400" b="1" i="1" dirty="0">
                <a:solidFill>
                  <a:schemeClr val="bg1"/>
                </a:solidFill>
              </a:rPr>
              <a:t>May 2022</a:t>
            </a:r>
            <a:endParaRPr lang="en-US" sz="2400" b="1" dirty="0">
              <a:solidFill>
                <a:schemeClr val="bg1"/>
              </a:solidFill>
            </a:endParaRPr>
          </a:p>
        </p:txBody>
      </p:sp>
    </p:spTree>
    <p:extLst>
      <p:ext uri="{BB962C8B-B14F-4D97-AF65-F5344CB8AC3E}">
        <p14:creationId xmlns:p14="http://schemas.microsoft.com/office/powerpoint/2010/main" val="1862386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9ED68-E7F6-4080-9269-14774426EEFA}"/>
              </a:ext>
            </a:extLst>
          </p:cNvPr>
          <p:cNvSpPr>
            <a:spLocks noGrp="1"/>
          </p:cNvSpPr>
          <p:nvPr>
            <p:ph type="title"/>
          </p:nvPr>
        </p:nvSpPr>
        <p:spPr/>
        <p:txBody>
          <a:bodyPr/>
          <a:lstStyle/>
          <a:p>
            <a:r>
              <a:rPr lang="en-US" sz="3200" dirty="0"/>
              <a:t>Agile Investment Considerations</a:t>
            </a:r>
          </a:p>
        </p:txBody>
      </p:sp>
      <p:sp>
        <p:nvSpPr>
          <p:cNvPr id="4" name="Slide Number Placeholder 3">
            <a:extLst>
              <a:ext uri="{FF2B5EF4-FFF2-40B4-BE49-F238E27FC236}">
                <a16:creationId xmlns:a16="http://schemas.microsoft.com/office/drawing/2014/main" id="{DAE60A4A-6EC3-4F27-8420-053228C102FC}"/>
              </a:ext>
            </a:extLst>
          </p:cNvPr>
          <p:cNvSpPr>
            <a:spLocks noGrp="1"/>
          </p:cNvSpPr>
          <p:nvPr>
            <p:ph type="sldNum" sz="quarter" idx="4"/>
          </p:nvPr>
        </p:nvSpPr>
        <p:spPr/>
        <p:txBody>
          <a:bodyPr/>
          <a:lstStyle/>
          <a:p>
            <a:fld id="{B1A815C4-80C5-4ECA-AAA4-865BB8454578}" type="slidenum">
              <a:rPr lang="en-US" smtClean="0"/>
              <a:t>10</a:t>
            </a:fld>
            <a:endParaRPr lang="en-US"/>
          </a:p>
        </p:txBody>
      </p:sp>
      <p:graphicFrame>
        <p:nvGraphicFramePr>
          <p:cNvPr id="5" name="Table 4">
            <a:extLst>
              <a:ext uri="{FF2B5EF4-FFF2-40B4-BE49-F238E27FC236}">
                <a16:creationId xmlns:a16="http://schemas.microsoft.com/office/drawing/2014/main" id="{853517C9-02BD-4CDB-891A-86CF8CF2B8A8}"/>
              </a:ext>
            </a:extLst>
          </p:cNvPr>
          <p:cNvGraphicFramePr>
            <a:graphicFrameLocks noGrp="1"/>
          </p:cNvGraphicFramePr>
          <p:nvPr>
            <p:extLst>
              <p:ext uri="{D42A27DB-BD31-4B8C-83A1-F6EECF244321}">
                <p14:modId xmlns:p14="http://schemas.microsoft.com/office/powerpoint/2010/main" val="1579764794"/>
              </p:ext>
            </p:extLst>
          </p:nvPr>
        </p:nvGraphicFramePr>
        <p:xfrm>
          <a:off x="251717" y="1486108"/>
          <a:ext cx="8640566" cy="5335665"/>
        </p:xfrm>
        <a:graphic>
          <a:graphicData uri="http://schemas.openxmlformats.org/drawingml/2006/table">
            <a:tbl>
              <a:tblPr/>
              <a:tblGrid>
                <a:gridCol w="1743612">
                  <a:extLst>
                    <a:ext uri="{9D8B030D-6E8A-4147-A177-3AD203B41FA5}">
                      <a16:colId xmlns:a16="http://schemas.microsoft.com/office/drawing/2014/main" val="2460922748"/>
                    </a:ext>
                  </a:extLst>
                </a:gridCol>
                <a:gridCol w="3177249">
                  <a:extLst>
                    <a:ext uri="{9D8B030D-6E8A-4147-A177-3AD203B41FA5}">
                      <a16:colId xmlns:a16="http://schemas.microsoft.com/office/drawing/2014/main" val="4213344167"/>
                    </a:ext>
                  </a:extLst>
                </a:gridCol>
                <a:gridCol w="3719705">
                  <a:extLst>
                    <a:ext uri="{9D8B030D-6E8A-4147-A177-3AD203B41FA5}">
                      <a16:colId xmlns:a16="http://schemas.microsoft.com/office/drawing/2014/main" val="2831173420"/>
                    </a:ext>
                  </a:extLst>
                </a:gridCol>
              </a:tblGrid>
              <a:tr h="448554">
                <a:tc>
                  <a:txBody>
                    <a:bodyPr/>
                    <a:lstStyle/>
                    <a:p>
                      <a:pPr algn="l" rtl="0" fontAlgn="base"/>
                      <a:r>
                        <a:rPr lang="en-US" sz="1400" b="1" i="0" dirty="0">
                          <a:solidFill>
                            <a:srgbClr val="FFFFFF"/>
                          </a:solidFill>
                          <a:effectLst/>
                          <a:latin typeface="Calibri" panose="020F0502020204030204" pitchFamily="34" charset="0"/>
                        </a:rPr>
                        <a:t>Investment Consideration</a:t>
                      </a:r>
                      <a:r>
                        <a:rPr lang="en-US" sz="1400" b="0" i="0" dirty="0">
                          <a:solidFill>
                            <a:srgbClr val="FFFFFF"/>
                          </a:solidFill>
                          <a:effectLst/>
                          <a:latin typeface="Calibri" panose="020F0502020204030204" pitchFamily="34" charset="0"/>
                        </a:rPr>
                        <a:t> </a:t>
                      </a:r>
                      <a:endParaRPr lang="en-US" sz="1400" b="0" i="0" dirty="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25400" cap="flat" cmpd="sng" algn="ctr">
                      <a:solidFill>
                        <a:srgbClr val="0B2338"/>
                      </a:solidFill>
                      <a:prstDash val="solid"/>
                      <a:round/>
                      <a:headEnd type="none" w="med" len="med"/>
                      <a:tailEnd type="none" w="med" len="med"/>
                    </a:lnB>
                    <a:solidFill>
                      <a:srgbClr val="005B93"/>
                    </a:solidFill>
                  </a:tcPr>
                </a:tc>
                <a:tc>
                  <a:txBody>
                    <a:bodyPr/>
                    <a:lstStyle/>
                    <a:p>
                      <a:pPr algn="l" rtl="0" fontAlgn="base"/>
                      <a:r>
                        <a:rPr lang="en-US" sz="1400" b="1" i="0">
                          <a:solidFill>
                            <a:srgbClr val="FFFFFF"/>
                          </a:solidFill>
                          <a:effectLst/>
                          <a:latin typeface="Calibri" panose="020F0502020204030204" pitchFamily="34" charset="0"/>
                        </a:rPr>
                        <a:t>Waterfall</a:t>
                      </a:r>
                      <a:r>
                        <a:rPr lang="en-US" sz="1400" b="0" i="0">
                          <a:solidFill>
                            <a:srgbClr val="FFFFFF"/>
                          </a:solidFill>
                          <a:effectLst/>
                          <a:latin typeface="Calibri" panose="020F0502020204030204" pitchFamily="34" charset="0"/>
                        </a:rPr>
                        <a:t>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25400" cap="flat" cmpd="sng" algn="ctr">
                      <a:solidFill>
                        <a:srgbClr val="0B2338"/>
                      </a:solidFill>
                      <a:prstDash val="solid"/>
                      <a:round/>
                      <a:headEnd type="none" w="med" len="med"/>
                      <a:tailEnd type="none" w="med" len="med"/>
                    </a:lnB>
                    <a:solidFill>
                      <a:srgbClr val="005B93"/>
                    </a:solidFill>
                  </a:tcPr>
                </a:tc>
                <a:tc>
                  <a:txBody>
                    <a:bodyPr/>
                    <a:lstStyle/>
                    <a:p>
                      <a:pPr algn="l" rtl="0" fontAlgn="base"/>
                      <a:r>
                        <a:rPr lang="en-US" sz="1400" b="1" i="0">
                          <a:solidFill>
                            <a:srgbClr val="FFFFFF"/>
                          </a:solidFill>
                          <a:effectLst/>
                          <a:latin typeface="Calibri" panose="020F0502020204030204" pitchFamily="34" charset="0"/>
                        </a:rPr>
                        <a:t>Agile</a:t>
                      </a:r>
                      <a:r>
                        <a:rPr lang="en-US" sz="1400" b="0" i="0">
                          <a:solidFill>
                            <a:srgbClr val="FFFFFF"/>
                          </a:solidFill>
                          <a:effectLst/>
                          <a:latin typeface="Calibri" panose="020F0502020204030204" pitchFamily="34" charset="0"/>
                        </a:rPr>
                        <a:t>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25400" cap="flat" cmpd="sng" algn="ctr">
                      <a:solidFill>
                        <a:srgbClr val="0B2338"/>
                      </a:solidFill>
                      <a:prstDash val="solid"/>
                      <a:round/>
                      <a:headEnd type="none" w="med" len="med"/>
                      <a:tailEnd type="none" w="med" len="med"/>
                    </a:lnB>
                    <a:solidFill>
                      <a:srgbClr val="005B93"/>
                    </a:solidFill>
                  </a:tcPr>
                </a:tc>
                <a:extLst>
                  <a:ext uri="{0D108BD9-81ED-4DB2-BD59-A6C34878D82A}">
                    <a16:rowId xmlns:a16="http://schemas.microsoft.com/office/drawing/2014/main" val="2791443599"/>
                  </a:ext>
                </a:extLst>
              </a:tr>
              <a:tr h="946948">
                <a:tc>
                  <a:txBody>
                    <a:bodyPr/>
                    <a:lstStyle/>
                    <a:p>
                      <a:pPr algn="l" rtl="0" fontAlgn="base"/>
                      <a:r>
                        <a:rPr lang="en-US" sz="1400" b="0" i="0">
                          <a:effectLst/>
                          <a:latin typeface="Calibri" panose="020F0502020204030204" pitchFamily="34" charset="0"/>
                        </a:rPr>
                        <a:t>Knowledge of the Initial Investment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2540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CBD2DC"/>
                    </a:solidFill>
                  </a:tcPr>
                </a:tc>
                <a:tc>
                  <a:txBody>
                    <a:bodyPr/>
                    <a:lstStyle/>
                    <a:p>
                      <a:pPr algn="l" rtl="0" fontAlgn="base"/>
                      <a:r>
                        <a:rPr lang="en-US" sz="1400" b="1" i="1" dirty="0">
                          <a:effectLst/>
                          <a:latin typeface="Calibri" panose="020F0502020204030204" pitchFamily="34" charset="0"/>
                        </a:rPr>
                        <a:t>Attempts to make large, long-term investments with limited information on Day 0. </a:t>
                      </a:r>
                      <a:r>
                        <a:rPr lang="en-US" sz="1400" b="0" i="0" dirty="0">
                          <a:effectLst/>
                          <a:latin typeface="Calibri" panose="020F0502020204030204" pitchFamily="34" charset="0"/>
                        </a:rPr>
                        <a:t>False confidence fixes scope used to drive cost and schedule estimates. </a:t>
                      </a:r>
                      <a:endParaRPr lang="en-US" sz="1400" b="0" i="0" dirty="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2540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CBD2DC"/>
                    </a:solidFill>
                  </a:tcPr>
                </a:tc>
                <a:tc>
                  <a:txBody>
                    <a:bodyPr/>
                    <a:lstStyle/>
                    <a:p>
                      <a:pPr algn="l" rtl="0" fontAlgn="base"/>
                      <a:r>
                        <a:rPr lang="en-US" sz="1400" b="1" i="1">
                          <a:effectLst/>
                          <a:latin typeface="Calibri" panose="020F0502020204030204" pitchFamily="34" charset="0"/>
                        </a:rPr>
                        <a:t>Recognizes we don’t know enough to make large, long-term investments on Day 0 but will learn over time. </a:t>
                      </a:r>
                      <a:r>
                        <a:rPr lang="en-US" sz="1400" b="0" i="0">
                          <a:effectLst/>
                          <a:latin typeface="Calibri" panose="020F0502020204030204" pitchFamily="34" charset="0"/>
                        </a:rPr>
                        <a:t>We don’t know enough</a:t>
                      </a:r>
                      <a:r>
                        <a:rPr lang="en-US" sz="1400" b="1" i="1">
                          <a:effectLst/>
                          <a:latin typeface="Calibri" panose="020F0502020204030204" pitchFamily="34" charset="0"/>
                        </a:rPr>
                        <a:t> </a:t>
                      </a:r>
                      <a:r>
                        <a:rPr lang="en-US" sz="1400" b="0" i="0">
                          <a:effectLst/>
                          <a:latin typeface="Calibri" panose="020F0502020204030204" pitchFamily="34" charset="0"/>
                        </a:rPr>
                        <a:t>to fix scope and will need to adapt if we want to maximize value.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2540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CBD2DC"/>
                    </a:solidFill>
                  </a:tcPr>
                </a:tc>
                <a:extLst>
                  <a:ext uri="{0D108BD9-81ED-4DB2-BD59-A6C34878D82A}">
                    <a16:rowId xmlns:a16="http://schemas.microsoft.com/office/drawing/2014/main" val="4268826690"/>
                  </a:ext>
                </a:extLst>
              </a:tr>
              <a:tr h="822349">
                <a:tc>
                  <a:txBody>
                    <a:bodyPr/>
                    <a:lstStyle/>
                    <a:p>
                      <a:pPr algn="l" rtl="0" fontAlgn="base"/>
                      <a:r>
                        <a:rPr lang="en-US" sz="1400" b="0" i="0">
                          <a:effectLst/>
                          <a:latin typeface="Calibri" panose="020F0502020204030204" pitchFamily="34" charset="0"/>
                        </a:rPr>
                        <a:t>Payback Period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E7EAEE"/>
                    </a:solidFill>
                  </a:tcPr>
                </a:tc>
                <a:tc>
                  <a:txBody>
                    <a:bodyPr/>
                    <a:lstStyle/>
                    <a:p>
                      <a:pPr algn="l" rtl="0" fontAlgn="base"/>
                      <a:r>
                        <a:rPr lang="en-US" sz="1400" b="1" i="1" dirty="0">
                          <a:effectLst/>
                          <a:latin typeface="Calibri" panose="020F0502020204030204" pitchFamily="34" charset="0"/>
                        </a:rPr>
                        <a:t>Long-term, big-bang.</a:t>
                      </a:r>
                      <a:r>
                        <a:rPr lang="en-US" sz="1400" b="0" i="0" dirty="0">
                          <a:effectLst/>
                          <a:latin typeface="Calibri" panose="020F0502020204030204" pitchFamily="34" charset="0"/>
                        </a:rPr>
                        <a:t> Waiting for the promise of value years into the future and hoping what is delivered is considered valuable by stakeholders. </a:t>
                      </a:r>
                      <a:endParaRPr lang="en-US" sz="1400" b="0" i="0" dirty="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E7EAEE"/>
                    </a:solidFill>
                  </a:tcPr>
                </a:tc>
                <a:tc>
                  <a:txBody>
                    <a:bodyPr/>
                    <a:lstStyle/>
                    <a:p>
                      <a:pPr algn="l" rtl="0" fontAlgn="base"/>
                      <a:r>
                        <a:rPr lang="en-US" sz="1400" b="1" i="1">
                          <a:effectLst/>
                          <a:latin typeface="Calibri" panose="020F0502020204030204" pitchFamily="34" charset="0"/>
                        </a:rPr>
                        <a:t>Short-term, incremental returns that add up over time. </a:t>
                      </a:r>
                      <a:r>
                        <a:rPr lang="en-US" sz="1400" b="0" i="0">
                          <a:effectLst/>
                          <a:latin typeface="Calibri" panose="020F0502020204030204" pitchFamily="34" charset="0"/>
                        </a:rPr>
                        <a:t>Delivery of value occurs near-term and incrementally, delivering verifiable value to stakeholders over time.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E7EAEE"/>
                    </a:solidFill>
                  </a:tcPr>
                </a:tc>
                <a:extLst>
                  <a:ext uri="{0D108BD9-81ED-4DB2-BD59-A6C34878D82A}">
                    <a16:rowId xmlns:a16="http://schemas.microsoft.com/office/drawing/2014/main" val="33404399"/>
                  </a:ext>
                </a:extLst>
              </a:tr>
              <a:tr h="1445341">
                <a:tc>
                  <a:txBody>
                    <a:bodyPr/>
                    <a:lstStyle/>
                    <a:p>
                      <a:pPr algn="l" rtl="0" fontAlgn="base"/>
                      <a:r>
                        <a:rPr lang="en-US" sz="1400" b="0" i="0">
                          <a:effectLst/>
                          <a:latin typeface="Calibri" panose="020F0502020204030204" pitchFamily="34" charset="0"/>
                        </a:rPr>
                        <a:t>Return on Investment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CBD2DC"/>
                    </a:solidFill>
                  </a:tcPr>
                </a:tc>
                <a:tc>
                  <a:txBody>
                    <a:bodyPr/>
                    <a:lstStyle/>
                    <a:p>
                      <a:pPr algn="l" rtl="0" fontAlgn="base"/>
                      <a:r>
                        <a:rPr lang="en-US" sz="1400" b="1" i="1">
                          <a:effectLst/>
                          <a:latin typeface="Calibri" panose="020F0502020204030204" pitchFamily="34" charset="0"/>
                        </a:rPr>
                        <a:t>Limited ability to improve/enhance return. </a:t>
                      </a:r>
                      <a:r>
                        <a:rPr lang="en-US" sz="1400" b="0" i="0">
                          <a:effectLst/>
                          <a:latin typeface="Calibri" panose="020F0502020204030204" pitchFamily="34" charset="0"/>
                        </a:rPr>
                        <a:t>Value demonstrated at the end of the project, with limited feedback loops to enhance value (stakeholders engaged at the beginning and end). Efforts to “control scope” minimize opportunities to enhance future value.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CBD2DC"/>
                    </a:solidFill>
                  </a:tcPr>
                </a:tc>
                <a:tc>
                  <a:txBody>
                    <a:bodyPr/>
                    <a:lstStyle/>
                    <a:p>
                      <a:pPr algn="l" rtl="0" fontAlgn="base"/>
                      <a:r>
                        <a:rPr lang="en-US" sz="1400" b="1" i="1">
                          <a:effectLst/>
                          <a:latin typeface="Calibri" panose="020F0502020204030204" pitchFamily="34" charset="0"/>
                        </a:rPr>
                        <a:t>Designed to constantly improve/enhance return. </a:t>
                      </a:r>
                      <a:r>
                        <a:rPr lang="en-US" sz="1400" b="0" i="0">
                          <a:effectLst/>
                          <a:latin typeface="Calibri" panose="020F0502020204030204" pitchFamily="34" charset="0"/>
                        </a:rPr>
                        <a:t>Value is demonstrated/delivered often to stakeholders, creating fast feedback loops that drive future direction. Scope adapts to enhance/maximize future value.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CBD2DC"/>
                    </a:solidFill>
                  </a:tcPr>
                </a:tc>
                <a:extLst>
                  <a:ext uri="{0D108BD9-81ED-4DB2-BD59-A6C34878D82A}">
                    <a16:rowId xmlns:a16="http://schemas.microsoft.com/office/drawing/2014/main" val="2684619474"/>
                  </a:ext>
                </a:extLst>
              </a:tr>
              <a:tr h="1196145">
                <a:tc>
                  <a:txBody>
                    <a:bodyPr/>
                    <a:lstStyle/>
                    <a:p>
                      <a:pPr algn="l" rtl="0" fontAlgn="base"/>
                      <a:r>
                        <a:rPr lang="en-US" sz="1400" b="0" i="0">
                          <a:effectLst/>
                          <a:latin typeface="Calibri" panose="020F0502020204030204" pitchFamily="34" charset="0"/>
                        </a:rPr>
                        <a:t>Future Investment Decisions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E7EAEE"/>
                    </a:solidFill>
                  </a:tcPr>
                </a:tc>
                <a:tc>
                  <a:txBody>
                    <a:bodyPr/>
                    <a:lstStyle/>
                    <a:p>
                      <a:pPr algn="l" rtl="0" fontAlgn="base"/>
                      <a:r>
                        <a:rPr lang="en-US" sz="1400" b="1" i="1">
                          <a:effectLst/>
                          <a:latin typeface="Calibri" panose="020F0502020204030204" pitchFamily="34" charset="0"/>
                        </a:rPr>
                        <a:t>Compliance with plan drives future investment decisions. </a:t>
                      </a:r>
                      <a:r>
                        <a:rPr lang="en-US" sz="1400" b="0" i="0">
                          <a:effectLst/>
                          <a:latin typeface="Calibri" panose="020F0502020204030204" pitchFamily="34" charset="0"/>
                        </a:rPr>
                        <a:t>Ability to deliver stated requirements at cost and schedule estimates is rewarded (with limited to no assessment of value). </a:t>
                      </a:r>
                      <a:endParaRPr lang="en-US" sz="1400" b="0" i="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E7EAEE"/>
                    </a:solidFill>
                  </a:tcPr>
                </a:tc>
                <a:tc>
                  <a:txBody>
                    <a:bodyPr/>
                    <a:lstStyle/>
                    <a:p>
                      <a:pPr algn="l" rtl="0" fontAlgn="base"/>
                      <a:r>
                        <a:rPr lang="en-US" sz="1400" b="1" i="1" dirty="0">
                          <a:effectLst/>
                          <a:latin typeface="Calibri" panose="020F0502020204030204" pitchFamily="34" charset="0"/>
                        </a:rPr>
                        <a:t>Value delivered and team performance drive future investment decisions</a:t>
                      </a:r>
                      <a:r>
                        <a:rPr lang="en-US" sz="1400" b="0" i="0" dirty="0">
                          <a:effectLst/>
                          <a:latin typeface="Calibri" panose="020F0502020204030204" pitchFamily="34" charset="0"/>
                        </a:rPr>
                        <a:t>. Investment made in most valuable products are teams delivering the most value. Investment shifts away from low-value products and teams that cannot deliver.  </a:t>
                      </a:r>
                      <a:endParaRPr lang="en-US" sz="1400" b="0" i="0" dirty="0">
                        <a:effectLst/>
                      </a:endParaRPr>
                    </a:p>
                  </a:txBody>
                  <a:tcPr marL="74759" marR="74759" marT="37380" marB="37380">
                    <a:lnL w="6350" cap="flat" cmpd="sng" algn="ctr">
                      <a:solidFill>
                        <a:srgbClr val="0B2338"/>
                      </a:solidFill>
                      <a:prstDash val="solid"/>
                      <a:round/>
                      <a:headEnd type="none" w="med" len="med"/>
                      <a:tailEnd type="none" w="med" len="med"/>
                    </a:lnL>
                    <a:lnR w="6350" cap="flat" cmpd="sng" algn="ctr">
                      <a:solidFill>
                        <a:srgbClr val="0B2338"/>
                      </a:solidFill>
                      <a:prstDash val="solid"/>
                      <a:round/>
                      <a:headEnd type="none" w="med" len="med"/>
                      <a:tailEnd type="none" w="med" len="med"/>
                    </a:lnR>
                    <a:lnT w="6350" cap="flat" cmpd="sng" algn="ctr">
                      <a:solidFill>
                        <a:srgbClr val="0B2338"/>
                      </a:solidFill>
                      <a:prstDash val="solid"/>
                      <a:round/>
                      <a:headEnd type="none" w="med" len="med"/>
                      <a:tailEnd type="none" w="med" len="med"/>
                    </a:lnT>
                    <a:lnB w="6350" cap="flat" cmpd="sng" algn="ctr">
                      <a:solidFill>
                        <a:srgbClr val="0B2338"/>
                      </a:solidFill>
                      <a:prstDash val="solid"/>
                      <a:round/>
                      <a:headEnd type="none" w="med" len="med"/>
                      <a:tailEnd type="none" w="med" len="med"/>
                    </a:lnB>
                    <a:solidFill>
                      <a:srgbClr val="E7EAEE"/>
                    </a:solidFill>
                  </a:tcPr>
                </a:tc>
                <a:extLst>
                  <a:ext uri="{0D108BD9-81ED-4DB2-BD59-A6C34878D82A}">
                    <a16:rowId xmlns:a16="http://schemas.microsoft.com/office/drawing/2014/main" val="3971692996"/>
                  </a:ext>
                </a:extLst>
              </a:tr>
            </a:tbl>
          </a:graphicData>
        </a:graphic>
      </p:graphicFrame>
      <p:sp>
        <p:nvSpPr>
          <p:cNvPr id="6" name="TextBox 5">
            <a:extLst>
              <a:ext uri="{FF2B5EF4-FFF2-40B4-BE49-F238E27FC236}">
                <a16:creationId xmlns:a16="http://schemas.microsoft.com/office/drawing/2014/main" id="{DC367FB2-5AFB-4381-BFCE-87934EDCD53E}"/>
              </a:ext>
            </a:extLst>
          </p:cNvPr>
          <p:cNvSpPr txBox="1"/>
          <p:nvPr/>
        </p:nvSpPr>
        <p:spPr>
          <a:xfrm>
            <a:off x="79589" y="901333"/>
            <a:ext cx="8912010" cy="584775"/>
          </a:xfrm>
          <a:prstGeom prst="rect">
            <a:avLst/>
          </a:prstGeom>
          <a:noFill/>
          <a:ln>
            <a:noFill/>
          </a:ln>
        </p:spPr>
        <p:txBody>
          <a:bodyPr wrap="square">
            <a:spAutoFit/>
          </a:bodyPr>
          <a:lstStyle/>
          <a:p>
            <a:pPr algn="l"/>
            <a:r>
              <a:rPr lang="en-US" sz="1600" b="1" dirty="0"/>
              <a:t>Agile helps you invest like wall street – making short-term investments that generate data to guide future investment decisions (e.g. value delivered, stakeholder feedback, team performance data)  </a:t>
            </a:r>
          </a:p>
        </p:txBody>
      </p:sp>
    </p:spTree>
    <p:extLst>
      <p:ext uri="{BB962C8B-B14F-4D97-AF65-F5344CB8AC3E}">
        <p14:creationId xmlns:p14="http://schemas.microsoft.com/office/powerpoint/2010/main" val="1248367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fighter jet flying in the sky&#10;&#10;Description automatically generated with medium confidence">
            <a:extLst>
              <a:ext uri="{FF2B5EF4-FFF2-40B4-BE49-F238E27FC236}">
                <a16:creationId xmlns:a16="http://schemas.microsoft.com/office/drawing/2014/main" id="{ADE582D4-85BF-467D-98AF-66865C4796A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631537" y="857250"/>
            <a:ext cx="3512464" cy="2285736"/>
          </a:xfrm>
          <a:prstGeom prst="rect">
            <a:avLst/>
          </a:prstGeom>
        </p:spPr>
      </p:pic>
      <p:pic>
        <p:nvPicPr>
          <p:cNvPr id="9" name="Content Placeholder 8" descr="A satellite in space&#10;&#10;Description automatically generated with medium confidence">
            <a:extLst>
              <a:ext uri="{FF2B5EF4-FFF2-40B4-BE49-F238E27FC236}">
                <a16:creationId xmlns:a16="http://schemas.microsoft.com/office/drawing/2014/main" id="{F4233C15-D275-45C0-86AA-F7B5510DF419}"/>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0" y="833158"/>
            <a:ext cx="3429001" cy="2285736"/>
          </a:xfrm>
        </p:spPr>
      </p:pic>
      <p:sp>
        <p:nvSpPr>
          <p:cNvPr id="4" name="Slide Number Placeholder 3">
            <a:extLst>
              <a:ext uri="{FF2B5EF4-FFF2-40B4-BE49-F238E27FC236}">
                <a16:creationId xmlns:a16="http://schemas.microsoft.com/office/drawing/2014/main" id="{78CE25CF-A054-493A-9F2A-48EAD123DAE0}"/>
              </a:ext>
            </a:extLst>
          </p:cNvPr>
          <p:cNvSpPr>
            <a:spLocks noGrp="1"/>
          </p:cNvSpPr>
          <p:nvPr>
            <p:ph type="sldNum" sz="quarter" idx="4"/>
          </p:nvPr>
        </p:nvSpPr>
        <p:spPr>
          <a:xfrm>
            <a:off x="5314950" y="5726907"/>
            <a:ext cx="1543050" cy="273844"/>
          </a:xfrm>
          <a:prstGeom prst="rect">
            <a:avLst/>
          </a:prstGeom>
        </p:spPr>
        <p:txBody>
          <a:bodyPr vert="horz" lIns="68580" tIns="34290" rIns="68580" bIns="34290" rtlCol="0" anchor="ctr"/>
          <a:lstStyle>
            <a:defPPr>
              <a:defRPr lang="en-US"/>
            </a:defPPr>
            <a:lvl1pPr marL="0" algn="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B1A815C4-80C5-4ECA-AAA4-865BB8454578}" type="slidenum">
              <a:rPr lang="en-US" smtClean="0"/>
              <a:pPr/>
              <a:t>11</a:t>
            </a:fld>
            <a:endParaRPr lang="en-US" dirty="0">
              <a:solidFill>
                <a:schemeClr val="bg1"/>
              </a:solidFill>
            </a:endParaRPr>
          </a:p>
        </p:txBody>
      </p:sp>
      <p:pic>
        <p:nvPicPr>
          <p:cNvPr id="5" name="Picture 10" descr="U.S. military working to make its self-driving technology smarter">
            <a:extLst>
              <a:ext uri="{FF2B5EF4-FFF2-40B4-BE49-F238E27FC236}">
                <a16:creationId xmlns:a16="http://schemas.microsoft.com/office/drawing/2014/main" id="{B1632939-8094-4FE6-A5D9-46CE092D837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19937" y="3311220"/>
            <a:ext cx="3426617" cy="22857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Navy Claims a Strong Technical Foundation Ahead of Testing New Classes of  Unmanned Ships - USNI News">
            <a:extLst>
              <a:ext uri="{FF2B5EF4-FFF2-40B4-BE49-F238E27FC236}">
                <a16:creationId xmlns:a16="http://schemas.microsoft.com/office/drawing/2014/main" id="{1E5B95DF-F40E-4425-B873-535F8B159C2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5721940" y="3311220"/>
            <a:ext cx="3429000" cy="22977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05E4BC7C-778E-4AC3-AF93-2F2F83F7163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594855" y="2720773"/>
            <a:ext cx="3941123" cy="1392363"/>
          </a:xfrm>
          <a:prstGeom prst="rect">
            <a:avLst/>
          </a:prstGeom>
        </p:spPr>
      </p:pic>
      <p:sp>
        <p:nvSpPr>
          <p:cNvPr id="2" name="TextBox 1">
            <a:extLst>
              <a:ext uri="{FF2B5EF4-FFF2-40B4-BE49-F238E27FC236}">
                <a16:creationId xmlns:a16="http://schemas.microsoft.com/office/drawing/2014/main" id="{5650ED5E-59C0-4791-A9D5-5D0E7D912104}"/>
              </a:ext>
            </a:extLst>
          </p:cNvPr>
          <p:cNvSpPr txBox="1"/>
          <p:nvPr/>
        </p:nvSpPr>
        <p:spPr>
          <a:xfrm>
            <a:off x="3520308" y="5448330"/>
            <a:ext cx="2112593" cy="415498"/>
          </a:xfrm>
          <a:prstGeom prst="rect">
            <a:avLst/>
          </a:prstGeom>
          <a:noFill/>
          <a:ln>
            <a:noFill/>
          </a:ln>
        </p:spPr>
        <p:txBody>
          <a:bodyPr wrap="square" lIns="0" tIns="0" rIns="0" bIns="0" rtlCol="0">
            <a:spAutoFit/>
          </a:bodyPr>
          <a:lstStyle/>
          <a:p>
            <a:pPr algn="ctr"/>
            <a:r>
              <a:rPr lang="en-US" sz="1350" dirty="0">
                <a:solidFill>
                  <a:srgbClr val="C00000"/>
                </a:solidFill>
              </a:rPr>
              <a:t>Slide was created while drinking </a:t>
            </a:r>
            <a:r>
              <a:rPr lang="en-US" sz="1350" i="1" dirty="0">
                <a:solidFill>
                  <a:srgbClr val="C00000"/>
                </a:solidFill>
              </a:rPr>
              <a:t>Dunkin’</a:t>
            </a:r>
          </a:p>
        </p:txBody>
      </p:sp>
      <p:sp>
        <p:nvSpPr>
          <p:cNvPr id="12" name="Slide Number Placeholder 1">
            <a:extLst>
              <a:ext uri="{FF2B5EF4-FFF2-40B4-BE49-F238E27FC236}">
                <a16:creationId xmlns:a16="http://schemas.microsoft.com/office/drawing/2014/main" id="{195381AD-6789-4C1B-9155-16CD0B69ABF1}"/>
              </a:ext>
            </a:extLst>
          </p:cNvPr>
          <p:cNvSpPr>
            <a:spLocks noGrp="1"/>
          </p:cNvSpPr>
          <p:nvPr>
            <p:ph type="sldNum" sz="quarter" idx="12"/>
          </p:nvPr>
        </p:nvSpPr>
        <p:spPr>
          <a:xfrm>
            <a:off x="10275063" y="55601"/>
            <a:ext cx="1765676" cy="252626"/>
          </a:xfrm>
          <a:prstGeom prst="rect">
            <a:avLst/>
          </a:prstGeom>
          <a:ln>
            <a:noFill/>
          </a:ln>
        </p:spPr>
        <p:txBody>
          <a:bodyPr vert="horz" lIns="0" tIns="0" rIns="0" bIns="0" rtlCol="0" anchor="ctr">
            <a:spAutoFit/>
          </a:bodyPr>
          <a:lstStyle>
            <a:defPPr>
              <a:defRPr lang="en-US"/>
            </a:defPPr>
            <a:lvl1pPr marL="0" algn="r" defTabSz="914400" rtl="0" eaLnBrk="1" latinLnBrk="0" hangingPunct="1">
              <a:defRPr sz="9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atin typeface="Arial" pitchFamily="34" charset="0"/>
              </a:rPr>
              <a:t>| </a:t>
            </a:r>
            <a:fld id="{295008BC-DA31-4D19-837B-EFA4386B05F5}" type="slidenum">
              <a:rPr lang="en-US" smtClean="0">
                <a:latin typeface="Arial" pitchFamily="34" charset="0"/>
              </a:rPr>
              <a:pPr/>
              <a:t>11</a:t>
            </a:fld>
            <a:r>
              <a:rPr lang="en-US">
                <a:latin typeface="Arial" pitchFamily="34" charset="0"/>
              </a:rPr>
              <a:t> |</a:t>
            </a:r>
            <a:r>
              <a:rPr lang="en-US">
                <a:latin typeface="Arial" pitchFamily="34" charset="0"/>
                <a:ea typeface="Verdana" pitchFamily="34" charset="0"/>
                <a:cs typeface="Verdana" pitchFamily="34" charset="0"/>
              </a:rPr>
              <a:t> </a:t>
            </a:r>
            <a:endParaRPr lang="en-US" dirty="0"/>
          </a:p>
        </p:txBody>
      </p:sp>
      <p:sp>
        <p:nvSpPr>
          <p:cNvPr id="13" name="TextBox 12">
            <a:extLst>
              <a:ext uri="{FF2B5EF4-FFF2-40B4-BE49-F238E27FC236}">
                <a16:creationId xmlns:a16="http://schemas.microsoft.com/office/drawing/2014/main" id="{7DD473EC-0EBF-4B2B-BD67-9E58F4FE134B}"/>
              </a:ext>
            </a:extLst>
          </p:cNvPr>
          <p:cNvSpPr txBox="1"/>
          <p:nvPr/>
        </p:nvSpPr>
        <p:spPr>
          <a:xfrm>
            <a:off x="27654" y="5448330"/>
            <a:ext cx="9097295" cy="1384995"/>
          </a:xfrm>
          <a:prstGeom prst="rect">
            <a:avLst/>
          </a:prstGeom>
          <a:solidFill>
            <a:schemeClr val="bg1"/>
          </a:solidFill>
          <a:ln>
            <a:solidFill>
              <a:schemeClr val="tx1"/>
            </a:solidFill>
          </a:ln>
        </p:spPr>
        <p:txBody>
          <a:bodyPr wrap="square">
            <a:spAutoFit/>
          </a:bodyPr>
          <a:lstStyle/>
          <a:p>
            <a:pPr marL="0" indent="0" algn="ctr">
              <a:spcBef>
                <a:spcPts val="0"/>
              </a:spcBef>
              <a:spcAft>
                <a:spcPts val="0"/>
              </a:spcAft>
              <a:buNone/>
            </a:pPr>
            <a:r>
              <a:rPr lang="en-US" sz="1400" b="1" dirty="0">
                <a:latin typeface="Calibri" panose="020F0502020204030204" pitchFamily="34" charset="0"/>
                <a:ea typeface="Calibri" panose="020F0502020204030204" pitchFamily="34" charset="0"/>
                <a:cs typeface="Times New Roman" panose="02020603050405020304" pitchFamily="18" charset="0"/>
              </a:rPr>
              <a:t>Mission</a:t>
            </a:r>
          </a:p>
          <a:p>
            <a:pPr marL="0" indent="0" algn="ctr">
              <a:spcBef>
                <a:spcPts val="0"/>
              </a:spcBef>
              <a:spcAft>
                <a:spcPts val="0"/>
              </a:spcAft>
              <a:buNone/>
            </a:pPr>
            <a:r>
              <a:rPr lang="en-US" sz="1400" dirty="0">
                <a:latin typeface="Calibri" panose="020F0502020204030204" pitchFamily="34" charset="0"/>
                <a:ea typeface="Calibri" panose="020F0502020204030204" pitchFamily="34" charset="0"/>
                <a:cs typeface="Times New Roman" panose="02020603050405020304" pitchFamily="18" charset="0"/>
              </a:rPr>
              <a:t>Digitally transform DoD to ensure the United States dominates in digital capability delivery</a:t>
            </a:r>
          </a:p>
          <a:p>
            <a:pPr marL="0" indent="0" algn="ctr">
              <a:spcBef>
                <a:spcPts val="0"/>
              </a:spcBef>
              <a:spcAft>
                <a:spcPts val="0"/>
              </a:spcAft>
              <a:buNone/>
            </a:pPr>
            <a:r>
              <a:rPr lang="en-US" sz="1400" b="1" dirty="0">
                <a:latin typeface="Calibri" panose="020F0502020204030204" pitchFamily="34" charset="0"/>
                <a:ea typeface="Calibri" panose="020F0502020204030204" pitchFamily="34" charset="0"/>
                <a:cs typeface="Times New Roman" panose="02020603050405020304" pitchFamily="18" charset="0"/>
              </a:rPr>
              <a:t>Strategic Objectives</a:t>
            </a:r>
          </a:p>
          <a:p>
            <a:pPr marL="0" indent="0" algn="ctr">
              <a:spcBef>
                <a:spcPts val="0"/>
              </a:spcBef>
              <a:spcAft>
                <a:spcPts val="0"/>
              </a:spcAft>
              <a:buNone/>
            </a:pPr>
            <a:r>
              <a:rPr lang="en-US" sz="1400" dirty="0">
                <a:latin typeface="Calibri" panose="020F0502020204030204" pitchFamily="34" charset="0"/>
                <a:ea typeface="Calibri" panose="020F0502020204030204" pitchFamily="34" charset="0"/>
                <a:cs typeface="Times New Roman" panose="02020603050405020304" pitchFamily="18" charset="0"/>
              </a:rPr>
              <a:t>Enable DoD programs to deliver better software faster for high mission impact</a:t>
            </a:r>
          </a:p>
          <a:p>
            <a:pPr marL="0" indent="0" algn="ctr">
              <a:spcBef>
                <a:spcPts val="0"/>
              </a:spcBef>
              <a:spcAft>
                <a:spcPts val="0"/>
              </a:spcAft>
              <a:buNone/>
            </a:pPr>
            <a:r>
              <a:rPr lang="en-US" sz="1400" dirty="0">
                <a:latin typeface="Calibri" panose="020F0502020204030204" pitchFamily="34" charset="0"/>
                <a:ea typeface="Calibri" panose="020F0502020204030204" pitchFamily="34" charset="0"/>
                <a:cs typeface="Times New Roman" panose="02020603050405020304" pitchFamily="18" charset="0"/>
              </a:rPr>
              <a:t>Implement DoD SW Modernization initiatives to transform our policy, guidance, programs, tech, processes </a:t>
            </a:r>
          </a:p>
          <a:p>
            <a:pPr marL="0" indent="0" algn="ctr">
              <a:spcBef>
                <a:spcPts val="0"/>
              </a:spcBef>
              <a:spcAft>
                <a:spcPts val="0"/>
              </a:spcAft>
              <a:buNone/>
            </a:pPr>
            <a:r>
              <a:rPr lang="en-US" sz="1400" dirty="0">
                <a:latin typeface="Calibri" panose="020F0502020204030204" pitchFamily="34" charset="0"/>
                <a:ea typeface="Calibri" panose="020F0502020204030204" pitchFamily="34" charset="0"/>
                <a:cs typeface="Times New Roman" panose="02020603050405020304" pitchFamily="18" charset="0"/>
              </a:rPr>
              <a:t>Ensure DoD has the digital talent ready to apply modern SW practices</a:t>
            </a:r>
          </a:p>
        </p:txBody>
      </p:sp>
    </p:spTree>
    <p:extLst>
      <p:ext uri="{BB962C8B-B14F-4D97-AF65-F5344CB8AC3E}">
        <p14:creationId xmlns:p14="http://schemas.microsoft.com/office/powerpoint/2010/main" val="1590888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657773-D60B-41AA-8EF1-FE28C30EC383}"/>
              </a:ext>
            </a:extLst>
          </p:cNvPr>
          <p:cNvSpPr>
            <a:spLocks noGrp="1"/>
          </p:cNvSpPr>
          <p:nvPr>
            <p:ph type="title"/>
          </p:nvPr>
        </p:nvSpPr>
        <p:spPr/>
        <p:txBody>
          <a:bodyPr/>
          <a:lstStyle/>
          <a:p>
            <a:r>
              <a:rPr lang="en-US" sz="3200" dirty="0"/>
              <a:t>Ignite Innovation and 		Execution</a:t>
            </a:r>
          </a:p>
        </p:txBody>
      </p:sp>
      <p:sp>
        <p:nvSpPr>
          <p:cNvPr id="4" name="Slide Number Placeholder 3">
            <a:extLst>
              <a:ext uri="{FF2B5EF4-FFF2-40B4-BE49-F238E27FC236}">
                <a16:creationId xmlns:a16="http://schemas.microsoft.com/office/drawing/2014/main" id="{765088DA-4C3F-47EE-9A66-C757159B4A22}"/>
              </a:ext>
            </a:extLst>
          </p:cNvPr>
          <p:cNvSpPr>
            <a:spLocks noGrp="1"/>
          </p:cNvSpPr>
          <p:nvPr>
            <p:ph type="sldNum" sz="quarter" idx="4"/>
          </p:nvPr>
        </p:nvSpPr>
        <p:spPr/>
        <p:txBody>
          <a:bodyPr/>
          <a:lstStyle/>
          <a:p>
            <a:fld id="{B1A815C4-80C5-4ECA-AAA4-865BB8454578}" type="slidenum">
              <a:rPr lang="en-US" smtClean="0"/>
              <a:t>12</a:t>
            </a:fld>
            <a:endParaRPr lang="en-US"/>
          </a:p>
        </p:txBody>
      </p:sp>
      <p:pic>
        <p:nvPicPr>
          <p:cNvPr id="5" name="Picture 4">
            <a:extLst>
              <a:ext uri="{FF2B5EF4-FFF2-40B4-BE49-F238E27FC236}">
                <a16:creationId xmlns:a16="http://schemas.microsoft.com/office/drawing/2014/main" id="{04F36B4B-A6F7-4CD6-AC23-ABE44739C51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0963" y="1069927"/>
            <a:ext cx="2296566" cy="2296566"/>
          </a:xfrm>
          <a:prstGeom prst="rect">
            <a:avLst/>
          </a:prstGeom>
        </p:spPr>
      </p:pic>
      <p:pic>
        <p:nvPicPr>
          <p:cNvPr id="6" name="Picture 5">
            <a:extLst>
              <a:ext uri="{FF2B5EF4-FFF2-40B4-BE49-F238E27FC236}">
                <a16:creationId xmlns:a16="http://schemas.microsoft.com/office/drawing/2014/main" id="{C41720B7-0FB3-4AFA-8856-C05E0357DF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7529" y="1069926"/>
            <a:ext cx="2296566" cy="2296566"/>
          </a:xfrm>
          <a:prstGeom prst="rect">
            <a:avLst/>
          </a:prstGeom>
        </p:spPr>
      </p:pic>
      <p:pic>
        <p:nvPicPr>
          <p:cNvPr id="7" name="Picture 6">
            <a:extLst>
              <a:ext uri="{FF2B5EF4-FFF2-40B4-BE49-F238E27FC236}">
                <a16:creationId xmlns:a16="http://schemas.microsoft.com/office/drawing/2014/main" id="{8B7AEF3F-D81D-4466-8601-4D2050F3C2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4095" y="1069926"/>
            <a:ext cx="2296566" cy="2296566"/>
          </a:xfrm>
          <a:prstGeom prst="rect">
            <a:avLst/>
          </a:prstGeom>
        </p:spPr>
      </p:pic>
      <p:sp>
        <p:nvSpPr>
          <p:cNvPr id="8" name="Rectangle 7">
            <a:extLst>
              <a:ext uri="{FF2B5EF4-FFF2-40B4-BE49-F238E27FC236}">
                <a16:creationId xmlns:a16="http://schemas.microsoft.com/office/drawing/2014/main" id="{67191495-7E0C-4442-9694-368E0326F6B6}"/>
              </a:ext>
            </a:extLst>
          </p:cNvPr>
          <p:cNvSpPr/>
          <p:nvPr/>
        </p:nvSpPr>
        <p:spPr>
          <a:xfrm>
            <a:off x="52104" y="4155885"/>
            <a:ext cx="2193703" cy="1672046"/>
          </a:xfrm>
          <a:prstGeom prst="rect">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ctr" defTabSz="844550">
              <a:lnSpc>
                <a:spcPct val="90000"/>
              </a:lnSpc>
              <a:spcBef>
                <a:spcPct val="0"/>
              </a:spcBef>
              <a:spcAft>
                <a:spcPct val="35000"/>
              </a:spcAft>
            </a:pPr>
            <a:r>
              <a:rPr lang="en-US" b="1" u="sng" dirty="0">
                <a:solidFill>
                  <a:schemeClr val="tx1"/>
                </a:solidFill>
              </a:rPr>
              <a:t>Services and Joint Staff </a:t>
            </a:r>
            <a:r>
              <a:rPr lang="en-US" b="1" dirty="0">
                <a:solidFill>
                  <a:schemeClr val="tx1"/>
                </a:solidFill>
              </a:rPr>
              <a:t>to streamline and tailor </a:t>
            </a:r>
            <a:r>
              <a:rPr lang="en-US" b="1" u="sng" dirty="0">
                <a:solidFill>
                  <a:schemeClr val="tx1"/>
                </a:solidFill>
              </a:rPr>
              <a:t>requirements</a:t>
            </a:r>
            <a:r>
              <a:rPr lang="en-US" b="1" dirty="0">
                <a:solidFill>
                  <a:schemeClr val="tx1"/>
                </a:solidFill>
              </a:rPr>
              <a:t> processes for software</a:t>
            </a:r>
          </a:p>
        </p:txBody>
      </p:sp>
      <p:sp>
        <p:nvSpPr>
          <p:cNvPr id="9" name="Rectangle 8">
            <a:extLst>
              <a:ext uri="{FF2B5EF4-FFF2-40B4-BE49-F238E27FC236}">
                <a16:creationId xmlns:a16="http://schemas.microsoft.com/office/drawing/2014/main" id="{6B5B7D1B-2462-4551-AC32-13E8412B5AAE}"/>
              </a:ext>
            </a:extLst>
          </p:cNvPr>
          <p:cNvSpPr/>
          <p:nvPr/>
        </p:nvSpPr>
        <p:spPr>
          <a:xfrm>
            <a:off x="2357529" y="4155885"/>
            <a:ext cx="2193703" cy="1672046"/>
          </a:xfrm>
          <a:prstGeom prst="rect">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ctr" defTabSz="844550">
              <a:lnSpc>
                <a:spcPct val="90000"/>
              </a:lnSpc>
              <a:spcBef>
                <a:spcPct val="0"/>
              </a:spcBef>
              <a:spcAft>
                <a:spcPct val="35000"/>
              </a:spcAft>
            </a:pPr>
            <a:r>
              <a:rPr lang="en-US" b="1" u="sng" dirty="0">
                <a:solidFill>
                  <a:schemeClr val="tx1"/>
                </a:solidFill>
              </a:rPr>
              <a:t>Services and CAPE </a:t>
            </a:r>
            <a:r>
              <a:rPr lang="en-US" b="1" dirty="0">
                <a:solidFill>
                  <a:schemeClr val="tx1"/>
                </a:solidFill>
              </a:rPr>
              <a:t>to streamline and iterate on software </a:t>
            </a:r>
            <a:br>
              <a:rPr lang="en-US" b="1" dirty="0">
                <a:solidFill>
                  <a:schemeClr val="tx1"/>
                </a:solidFill>
              </a:rPr>
            </a:br>
            <a:r>
              <a:rPr lang="en-US" b="1" u="sng" dirty="0">
                <a:solidFill>
                  <a:schemeClr val="tx1"/>
                </a:solidFill>
              </a:rPr>
              <a:t>cost estimation &amp; budgeting</a:t>
            </a:r>
          </a:p>
        </p:txBody>
      </p:sp>
      <p:sp>
        <p:nvSpPr>
          <p:cNvPr id="10" name="Rectangle 9">
            <a:extLst>
              <a:ext uri="{FF2B5EF4-FFF2-40B4-BE49-F238E27FC236}">
                <a16:creationId xmlns:a16="http://schemas.microsoft.com/office/drawing/2014/main" id="{0D6D0BAA-E1D8-49C2-9507-F1591C0BB292}"/>
              </a:ext>
            </a:extLst>
          </p:cNvPr>
          <p:cNvSpPr/>
          <p:nvPr/>
        </p:nvSpPr>
        <p:spPr>
          <a:xfrm>
            <a:off x="4727900" y="4151321"/>
            <a:ext cx="2144826" cy="1672046"/>
          </a:xfrm>
          <a:prstGeom prst="rect">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ctr" defTabSz="844550">
              <a:lnSpc>
                <a:spcPct val="90000"/>
              </a:lnSpc>
              <a:spcBef>
                <a:spcPct val="0"/>
              </a:spcBef>
              <a:spcAft>
                <a:spcPct val="35000"/>
              </a:spcAft>
            </a:pPr>
            <a:r>
              <a:rPr lang="en-US" b="1" u="sng" dirty="0">
                <a:solidFill>
                  <a:schemeClr val="tx1"/>
                </a:solidFill>
              </a:rPr>
              <a:t>Services and DOT&amp;E, DT&amp;E</a:t>
            </a:r>
            <a:r>
              <a:rPr lang="en-US" b="1" dirty="0">
                <a:solidFill>
                  <a:schemeClr val="tx1"/>
                </a:solidFill>
              </a:rPr>
              <a:t> to modernize, integrate, and automate software </a:t>
            </a:r>
            <a:r>
              <a:rPr lang="en-US" b="1" u="sng" dirty="0">
                <a:solidFill>
                  <a:schemeClr val="tx1"/>
                </a:solidFill>
              </a:rPr>
              <a:t>T&amp;E</a:t>
            </a:r>
          </a:p>
        </p:txBody>
      </p:sp>
      <p:sp>
        <p:nvSpPr>
          <p:cNvPr id="11" name="Rectangle 10">
            <a:extLst>
              <a:ext uri="{FF2B5EF4-FFF2-40B4-BE49-F238E27FC236}">
                <a16:creationId xmlns:a16="http://schemas.microsoft.com/office/drawing/2014/main" id="{2CF51E20-9A63-4A3D-8E96-025C41A69C09}"/>
              </a:ext>
            </a:extLst>
          </p:cNvPr>
          <p:cNvSpPr/>
          <p:nvPr/>
        </p:nvSpPr>
        <p:spPr>
          <a:xfrm>
            <a:off x="52104" y="6035037"/>
            <a:ext cx="9050860" cy="452846"/>
          </a:xfrm>
          <a:prstGeom prst="rect">
            <a:avLst/>
          </a:prstGeom>
          <a:solidFill>
            <a:srgbClr val="2B4A76"/>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ctr" defTabSz="844550">
              <a:lnSpc>
                <a:spcPct val="90000"/>
              </a:lnSpc>
              <a:spcBef>
                <a:spcPct val="0"/>
              </a:spcBef>
              <a:spcAft>
                <a:spcPct val="35000"/>
              </a:spcAft>
            </a:pPr>
            <a:r>
              <a:rPr lang="en-US" sz="2000" b="1" dirty="0">
                <a:solidFill>
                  <a:schemeClr val="bg1"/>
                </a:solidFill>
              </a:rPr>
              <a:t>DoD Empowered and Directed to Align and Streamline Processes</a:t>
            </a:r>
          </a:p>
        </p:txBody>
      </p:sp>
      <p:pic>
        <p:nvPicPr>
          <p:cNvPr id="12" name="Picture 11" descr="H:\_MyComputer\Documents\Logo\SOFTWARE ACQUISITION LOGO 102920-18.png">
            <a:extLst>
              <a:ext uri="{FF2B5EF4-FFF2-40B4-BE49-F238E27FC236}">
                <a16:creationId xmlns:a16="http://schemas.microsoft.com/office/drawing/2014/main" id="{63B29604-6064-446A-9866-CEBA1697C86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3817" y="2226"/>
            <a:ext cx="1209003" cy="1162533"/>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7012200" y="1129485"/>
            <a:ext cx="2315956" cy="2113420"/>
            <a:chOff x="7012200" y="1129485"/>
            <a:chExt cx="2315956" cy="2113420"/>
          </a:xfrm>
        </p:grpSpPr>
        <p:sp>
          <p:nvSpPr>
            <p:cNvPr id="14" name="Oval 13"/>
            <p:cNvSpPr/>
            <p:nvPr/>
          </p:nvSpPr>
          <p:spPr>
            <a:xfrm>
              <a:off x="8018586" y="1159661"/>
              <a:ext cx="716931" cy="764525"/>
            </a:xfrm>
            <a:prstGeom prst="ellipse">
              <a:avLst/>
            </a:prstGeom>
            <a:solidFill>
              <a:schemeClr val="tx1"/>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endParaRPr lang="en-US" b="1" dirty="0">
                <a:solidFill>
                  <a:schemeClr val="tx1"/>
                </a:solidFill>
              </a:endParaRPr>
            </a:p>
          </p:txBody>
        </p:sp>
        <p:sp>
          <p:nvSpPr>
            <p:cNvPr id="2" name="Oval 1"/>
            <p:cNvSpPr/>
            <p:nvPr/>
          </p:nvSpPr>
          <p:spPr>
            <a:xfrm>
              <a:off x="7224765" y="1404221"/>
              <a:ext cx="1596373" cy="1565361"/>
            </a:xfrm>
            <a:prstGeom prst="ellipse">
              <a:avLst/>
            </a:prstGeom>
            <a:solidFill>
              <a:schemeClr val="tx1"/>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endParaRPr lang="en-US" b="1" dirty="0">
                <a:solidFill>
                  <a:schemeClr val="tx1"/>
                </a:solidFill>
              </a:endParaRP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12200" y="1129485"/>
              <a:ext cx="2315956" cy="2113420"/>
            </a:xfrm>
            <a:prstGeom prst="rect">
              <a:avLst/>
            </a:prstGeom>
          </p:spPr>
        </p:pic>
      </p:grpSp>
      <p:sp>
        <p:nvSpPr>
          <p:cNvPr id="15" name="Rectangle 14"/>
          <p:cNvSpPr/>
          <p:nvPr/>
        </p:nvSpPr>
        <p:spPr>
          <a:xfrm>
            <a:off x="186404" y="3510137"/>
            <a:ext cx="8782260" cy="646331"/>
          </a:xfrm>
          <a:prstGeom prst="rect">
            <a:avLst/>
          </a:prstGeom>
        </p:spPr>
        <p:txBody>
          <a:bodyPr wrap="square">
            <a:spAutoFit/>
          </a:bodyPr>
          <a:lstStyle/>
          <a:p>
            <a:pPr algn="ctr"/>
            <a:r>
              <a:rPr lang="en-US" b="1" i="1" dirty="0"/>
              <a:t>Ruthlessly Focused </a:t>
            </a:r>
            <a:r>
              <a:rPr lang="en-US" b="1" dirty="0"/>
              <a:t>on DoD </a:t>
            </a:r>
            <a:r>
              <a:rPr lang="en-US" b="1" i="1" dirty="0"/>
              <a:t>Unity of Effort </a:t>
            </a:r>
            <a:r>
              <a:rPr lang="en-US" b="1" dirty="0"/>
              <a:t>to </a:t>
            </a:r>
            <a:r>
              <a:rPr lang="en-US" b="1" i="1" dirty="0"/>
              <a:t>Dominate Digital Product Delivery. </a:t>
            </a:r>
          </a:p>
          <a:p>
            <a:pPr algn="ctr"/>
            <a:r>
              <a:rPr lang="en-US" b="1" dirty="0"/>
              <a:t>Partnered with: </a:t>
            </a:r>
            <a:endParaRPr lang="en-US" dirty="0"/>
          </a:p>
        </p:txBody>
      </p:sp>
      <p:sp>
        <p:nvSpPr>
          <p:cNvPr id="16" name="Rectangle 15">
            <a:extLst>
              <a:ext uri="{FF2B5EF4-FFF2-40B4-BE49-F238E27FC236}">
                <a16:creationId xmlns:a16="http://schemas.microsoft.com/office/drawing/2014/main" id="{0D6D0BAA-E1D8-49C2-9507-F1591C0BB292}"/>
              </a:ext>
            </a:extLst>
          </p:cNvPr>
          <p:cNvSpPr/>
          <p:nvPr/>
        </p:nvSpPr>
        <p:spPr>
          <a:xfrm>
            <a:off x="6947126" y="4151321"/>
            <a:ext cx="2144826" cy="1672046"/>
          </a:xfrm>
          <a:prstGeom prst="rect">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ctr" defTabSz="844550">
              <a:lnSpc>
                <a:spcPct val="90000"/>
              </a:lnSpc>
              <a:spcBef>
                <a:spcPct val="0"/>
              </a:spcBef>
              <a:spcAft>
                <a:spcPct val="35000"/>
              </a:spcAft>
            </a:pPr>
            <a:r>
              <a:rPr lang="en-US" b="1" u="sng" dirty="0">
                <a:solidFill>
                  <a:schemeClr val="tx1"/>
                </a:solidFill>
              </a:rPr>
              <a:t>Services and GBSD, D*O weapons</a:t>
            </a:r>
            <a:r>
              <a:rPr lang="en-US" b="1" dirty="0">
                <a:solidFill>
                  <a:schemeClr val="tx1"/>
                </a:solidFill>
              </a:rPr>
              <a:t> to apply DevSecOps and .87 to safety-critical </a:t>
            </a:r>
            <a:r>
              <a:rPr lang="en-US" b="1" u="sng" dirty="0">
                <a:solidFill>
                  <a:schemeClr val="tx1"/>
                </a:solidFill>
              </a:rPr>
              <a:t>Weapons programs</a:t>
            </a:r>
          </a:p>
        </p:txBody>
      </p:sp>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4189" y="3573599"/>
            <a:ext cx="251686" cy="251686"/>
          </a:xfrm>
          <a:prstGeom prst="rect">
            <a:avLst/>
          </a:prstGeom>
        </p:spPr>
      </p:pic>
    </p:spTree>
    <p:extLst>
      <p:ext uri="{BB962C8B-B14F-4D97-AF65-F5344CB8AC3E}">
        <p14:creationId xmlns:p14="http://schemas.microsoft.com/office/powerpoint/2010/main" val="3261961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18AB45-3F21-4B33-9A76-1D8B0B97B7F8}"/>
              </a:ext>
            </a:extLst>
          </p:cNvPr>
          <p:cNvSpPr>
            <a:spLocks noGrp="1"/>
          </p:cNvSpPr>
          <p:nvPr>
            <p:ph type="title"/>
          </p:nvPr>
        </p:nvSpPr>
        <p:spPr/>
        <p:txBody>
          <a:bodyPr/>
          <a:lstStyle/>
          <a:p>
            <a:r>
              <a:rPr lang="en-US" sz="3200" dirty="0"/>
              <a:t>SWP Reported Outcomes</a:t>
            </a:r>
          </a:p>
        </p:txBody>
      </p:sp>
      <p:sp>
        <p:nvSpPr>
          <p:cNvPr id="4" name="Slide Number Placeholder 3">
            <a:extLst>
              <a:ext uri="{FF2B5EF4-FFF2-40B4-BE49-F238E27FC236}">
                <a16:creationId xmlns:a16="http://schemas.microsoft.com/office/drawing/2014/main" id="{5770FDB3-4BF5-4192-8CF9-38677DC01E22}"/>
              </a:ext>
            </a:extLst>
          </p:cNvPr>
          <p:cNvSpPr>
            <a:spLocks noGrp="1"/>
          </p:cNvSpPr>
          <p:nvPr>
            <p:ph type="sldNum" sz="quarter" idx="4"/>
          </p:nvPr>
        </p:nvSpPr>
        <p:spPr>
          <a:xfrm>
            <a:off x="7086600" y="6346372"/>
            <a:ext cx="2057400" cy="365125"/>
          </a:xfrm>
        </p:spPr>
        <p:txBody>
          <a:bodyPr/>
          <a:lstStyle/>
          <a:p>
            <a:fld id="{B1A815C4-80C5-4ECA-AAA4-865BB8454578}" type="slidenum">
              <a:rPr lang="en-US" smtClean="0"/>
              <a:t>13</a:t>
            </a:fld>
            <a:endParaRPr lang="en-US" dirty="0"/>
          </a:p>
        </p:txBody>
      </p:sp>
      <p:pic>
        <p:nvPicPr>
          <p:cNvPr id="5" name="Picture 4">
            <a:extLst>
              <a:ext uri="{FF2B5EF4-FFF2-40B4-BE49-F238E27FC236}">
                <a16:creationId xmlns:a16="http://schemas.microsoft.com/office/drawing/2014/main" id="{DE8BA6C1-BFE7-4108-A6CF-446B3933E1A9}"/>
              </a:ext>
            </a:extLst>
          </p:cNvPr>
          <p:cNvPicPr>
            <a:picLocks noChangeAspect="1"/>
          </p:cNvPicPr>
          <p:nvPr/>
        </p:nvPicPr>
        <p:blipFill>
          <a:blip r:embed="rId2"/>
          <a:stretch>
            <a:fillRect/>
          </a:stretch>
        </p:blipFill>
        <p:spPr>
          <a:xfrm>
            <a:off x="0" y="1065166"/>
            <a:ext cx="9144000" cy="4945103"/>
          </a:xfrm>
          <a:prstGeom prst="rect">
            <a:avLst/>
          </a:prstGeom>
        </p:spPr>
      </p:pic>
      <p:sp>
        <p:nvSpPr>
          <p:cNvPr id="2" name="TextBox 1">
            <a:extLst>
              <a:ext uri="{FF2B5EF4-FFF2-40B4-BE49-F238E27FC236}">
                <a16:creationId xmlns:a16="http://schemas.microsoft.com/office/drawing/2014/main" id="{BE506EB1-26C3-4EA5-91FE-0791BB62B101}"/>
              </a:ext>
            </a:extLst>
          </p:cNvPr>
          <p:cNvSpPr txBox="1"/>
          <p:nvPr/>
        </p:nvSpPr>
        <p:spPr>
          <a:xfrm>
            <a:off x="4571999" y="3424046"/>
            <a:ext cx="4479223" cy="3400931"/>
          </a:xfrm>
          <a:prstGeom prst="rect">
            <a:avLst/>
          </a:prstGeom>
          <a:solidFill>
            <a:schemeClr val="bg1"/>
          </a:solidFill>
          <a:ln>
            <a:noFill/>
          </a:ln>
        </p:spPr>
        <p:txBody>
          <a:bodyPr wrap="square" lIns="0" tIns="0" rIns="0" bIns="0" rtlCol="0">
            <a:spAutoFit/>
          </a:bodyPr>
          <a:lstStyle/>
          <a:p>
            <a:pPr algn="l">
              <a:spcBef>
                <a:spcPts val="600"/>
              </a:spcBef>
            </a:pPr>
            <a:endParaRPr lang="en-US" sz="1600" b="1" u="sng" dirty="0"/>
          </a:p>
          <a:p>
            <a:pPr algn="l">
              <a:spcBef>
                <a:spcPts val="600"/>
              </a:spcBef>
            </a:pPr>
            <a:r>
              <a:rPr lang="en-US" sz="1600" b="1" u="sng" dirty="0"/>
              <a:t>Key Takeaways:</a:t>
            </a:r>
            <a:r>
              <a:rPr lang="en-US" sz="1600" b="1" dirty="0"/>
              <a:t> </a:t>
            </a:r>
          </a:p>
          <a:p>
            <a:pPr algn="l">
              <a:spcBef>
                <a:spcPts val="600"/>
              </a:spcBef>
            </a:pPr>
            <a:endParaRPr lang="en-US" sz="1600" b="1" dirty="0"/>
          </a:p>
          <a:p>
            <a:pPr marL="285750" indent="-285750" algn="l">
              <a:spcBef>
                <a:spcPts val="600"/>
              </a:spcBef>
              <a:buFont typeface="Wingdings" panose="05000000000000000000" pitchFamily="2" charset="2"/>
              <a:buChar char="§"/>
            </a:pPr>
            <a:r>
              <a:rPr lang="en-US" sz="1600" b="1" dirty="0"/>
              <a:t>Participation in SWP across branches!</a:t>
            </a:r>
          </a:p>
          <a:p>
            <a:pPr marL="285750" indent="-285750" algn="l">
              <a:spcBef>
                <a:spcPts val="600"/>
              </a:spcBef>
              <a:buFont typeface="Wingdings" panose="05000000000000000000" pitchFamily="2" charset="2"/>
              <a:buChar char="§"/>
            </a:pPr>
            <a:r>
              <a:rPr lang="en-US" sz="1600" b="1" dirty="0"/>
              <a:t>The # of programs is growing! </a:t>
            </a:r>
          </a:p>
          <a:p>
            <a:pPr marL="285750" indent="-285750" algn="l">
              <a:spcBef>
                <a:spcPts val="600"/>
              </a:spcBef>
              <a:buFont typeface="Wingdings" panose="05000000000000000000" pitchFamily="2" charset="2"/>
              <a:buChar char="§"/>
            </a:pPr>
            <a:r>
              <a:rPr lang="en-US" sz="1600" b="1" dirty="0"/>
              <a:t>Frequent deployments are a reality! </a:t>
            </a:r>
          </a:p>
          <a:p>
            <a:pPr marL="285750" indent="-285750" algn="l">
              <a:spcBef>
                <a:spcPts val="600"/>
              </a:spcBef>
              <a:buFont typeface="Wingdings" panose="05000000000000000000" pitchFamily="2" charset="2"/>
              <a:buChar char="§"/>
            </a:pPr>
            <a:r>
              <a:rPr lang="en-US" sz="1600" b="1" dirty="0"/>
              <a:t>Major programs are accumulating value faster!</a:t>
            </a:r>
          </a:p>
          <a:p>
            <a:pPr marL="285750" indent="-285750" algn="l">
              <a:spcBef>
                <a:spcPts val="600"/>
              </a:spcBef>
              <a:buFont typeface="Wingdings" panose="05000000000000000000" pitchFamily="2" charset="2"/>
              <a:buChar char="§"/>
            </a:pPr>
            <a:r>
              <a:rPr lang="en-US" sz="1600" b="1" dirty="0"/>
              <a:t>Customer satisfaction is high! </a:t>
            </a:r>
          </a:p>
          <a:p>
            <a:pPr algn="l">
              <a:spcBef>
                <a:spcPts val="600"/>
              </a:spcBef>
            </a:pPr>
            <a:endParaRPr lang="en-US" sz="1600" b="1" dirty="0"/>
          </a:p>
          <a:p>
            <a:pPr marL="342900" indent="-342900" algn="l">
              <a:spcBef>
                <a:spcPts val="600"/>
              </a:spcBef>
              <a:buFont typeface="Wingdings" panose="05000000000000000000" pitchFamily="2" charset="2"/>
              <a:buChar char="§"/>
            </a:pPr>
            <a:endParaRPr lang="en-US" sz="1600" b="1" dirty="0"/>
          </a:p>
          <a:p>
            <a:pPr marL="342900" indent="-342900" algn="l">
              <a:buFont typeface="Wingdings" panose="05000000000000000000" pitchFamily="2" charset="2"/>
              <a:buChar char="§"/>
            </a:pPr>
            <a:endParaRPr lang="en-US" sz="1600" b="1" dirty="0"/>
          </a:p>
        </p:txBody>
      </p:sp>
      <p:pic>
        <p:nvPicPr>
          <p:cNvPr id="6" name="Picture 5">
            <a:extLst>
              <a:ext uri="{FF2B5EF4-FFF2-40B4-BE49-F238E27FC236}">
                <a16:creationId xmlns:a16="http://schemas.microsoft.com/office/drawing/2014/main" id="{EE9D640A-AF0F-4AAC-B7A1-07BBE81537A8}"/>
              </a:ext>
            </a:extLst>
          </p:cNvPr>
          <p:cNvPicPr>
            <a:picLocks noChangeAspect="1"/>
          </p:cNvPicPr>
          <p:nvPr/>
        </p:nvPicPr>
        <p:blipFill>
          <a:blip r:embed="rId3"/>
          <a:stretch>
            <a:fillRect/>
          </a:stretch>
        </p:blipFill>
        <p:spPr>
          <a:xfrm>
            <a:off x="32723" y="3588494"/>
            <a:ext cx="4479224" cy="2779649"/>
          </a:xfrm>
          <a:prstGeom prst="rect">
            <a:avLst/>
          </a:prstGeom>
          <a:solidFill>
            <a:schemeClr val="bg1"/>
          </a:solidFill>
        </p:spPr>
      </p:pic>
      <p:sp>
        <p:nvSpPr>
          <p:cNvPr id="7" name="TextBox 6">
            <a:extLst>
              <a:ext uri="{FF2B5EF4-FFF2-40B4-BE49-F238E27FC236}">
                <a16:creationId xmlns:a16="http://schemas.microsoft.com/office/drawing/2014/main" id="{FEE633C4-4C84-4130-B22F-E43B328B0191}"/>
              </a:ext>
            </a:extLst>
          </p:cNvPr>
          <p:cNvSpPr txBox="1"/>
          <p:nvPr/>
        </p:nvSpPr>
        <p:spPr>
          <a:xfrm>
            <a:off x="990235" y="3767431"/>
            <a:ext cx="2416628" cy="215444"/>
          </a:xfrm>
          <a:prstGeom prst="rect">
            <a:avLst/>
          </a:prstGeom>
          <a:noFill/>
          <a:ln>
            <a:noFill/>
          </a:ln>
        </p:spPr>
        <p:txBody>
          <a:bodyPr wrap="square" lIns="0" tIns="0" rIns="0" bIns="0" rtlCol="0">
            <a:spAutoFit/>
          </a:bodyPr>
          <a:lstStyle/>
          <a:p>
            <a:pPr algn="ctr"/>
            <a:r>
              <a:rPr lang="en-US" sz="1400" b="1" dirty="0"/>
              <a:t># of SWP Programs</a:t>
            </a:r>
          </a:p>
        </p:txBody>
      </p:sp>
    </p:spTree>
    <p:extLst>
      <p:ext uri="{BB962C8B-B14F-4D97-AF65-F5344CB8AC3E}">
        <p14:creationId xmlns:p14="http://schemas.microsoft.com/office/powerpoint/2010/main" val="2091668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6F6561E-CE06-4622-93DB-3FEA4CBF292B}"/>
              </a:ext>
            </a:extLst>
          </p:cNvPr>
          <p:cNvSpPr>
            <a:spLocks noGrp="1"/>
          </p:cNvSpPr>
          <p:nvPr>
            <p:ph type="sldNum" sz="quarter" idx="12"/>
          </p:nvPr>
        </p:nvSpPr>
        <p:spPr/>
        <p:txBody>
          <a:bodyPr/>
          <a:lstStyle/>
          <a:p>
            <a:fld id="{BECF63ED-5365-0347-943C-46237B9951C9}" type="slidenum">
              <a:rPr lang="en-US" smtClean="0"/>
              <a:t>14</a:t>
            </a:fld>
            <a:endParaRPr lang="en-US"/>
          </a:p>
        </p:txBody>
      </p:sp>
      <p:sp>
        <p:nvSpPr>
          <p:cNvPr id="3" name="Title 2">
            <a:extLst>
              <a:ext uri="{FF2B5EF4-FFF2-40B4-BE49-F238E27FC236}">
                <a16:creationId xmlns:a16="http://schemas.microsoft.com/office/drawing/2014/main" id="{72E67412-B61A-4E60-9A24-11CA5665CAAE}"/>
              </a:ext>
            </a:extLst>
          </p:cNvPr>
          <p:cNvSpPr>
            <a:spLocks noGrp="1"/>
          </p:cNvSpPr>
          <p:nvPr>
            <p:ph type="title"/>
          </p:nvPr>
        </p:nvSpPr>
        <p:spPr/>
        <p:txBody>
          <a:bodyPr/>
          <a:lstStyle/>
          <a:p>
            <a:r>
              <a:rPr lang="en-US" sz="3200" dirty="0"/>
              <a:t>Big A versus Little A</a:t>
            </a:r>
          </a:p>
        </p:txBody>
      </p:sp>
      <p:sp>
        <p:nvSpPr>
          <p:cNvPr id="6" name="Oval 5">
            <a:extLst>
              <a:ext uri="{FF2B5EF4-FFF2-40B4-BE49-F238E27FC236}">
                <a16:creationId xmlns:a16="http://schemas.microsoft.com/office/drawing/2014/main" id="{8340AB10-36D9-49AC-A29B-E83B08FE0B50}"/>
              </a:ext>
            </a:extLst>
          </p:cNvPr>
          <p:cNvSpPr/>
          <p:nvPr/>
        </p:nvSpPr>
        <p:spPr>
          <a:xfrm>
            <a:off x="6695436" y="3064910"/>
            <a:ext cx="2269991" cy="2102622"/>
          </a:xfrm>
          <a:prstGeom prst="ellipse">
            <a:avLst/>
          </a:prstGeom>
          <a:solidFill>
            <a:schemeClr val="accent3">
              <a:lumMod val="20000"/>
              <a:lumOff val="80000"/>
              <a:alpha val="49804"/>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b="1" dirty="0">
              <a:solidFill>
                <a:schemeClr val="tx1"/>
              </a:solidFill>
            </a:endParaRPr>
          </a:p>
          <a:p>
            <a:pPr algn="ctr"/>
            <a:r>
              <a:rPr lang="en-US" b="1" dirty="0">
                <a:solidFill>
                  <a:schemeClr val="tx1"/>
                </a:solidFill>
              </a:rPr>
              <a:t>Program Management (Planning, Budgeting, Execution)</a:t>
            </a:r>
          </a:p>
        </p:txBody>
      </p:sp>
      <p:sp>
        <p:nvSpPr>
          <p:cNvPr id="7" name="Oval 6">
            <a:extLst>
              <a:ext uri="{FF2B5EF4-FFF2-40B4-BE49-F238E27FC236}">
                <a16:creationId xmlns:a16="http://schemas.microsoft.com/office/drawing/2014/main" id="{2B6E3591-64DF-4E27-9853-89E2BEF4D51A}"/>
              </a:ext>
            </a:extLst>
          </p:cNvPr>
          <p:cNvSpPr/>
          <p:nvPr/>
        </p:nvSpPr>
        <p:spPr>
          <a:xfrm>
            <a:off x="4816609" y="3064910"/>
            <a:ext cx="2269991" cy="2102622"/>
          </a:xfrm>
          <a:prstGeom prst="ellipse">
            <a:avLst/>
          </a:prstGeom>
          <a:solidFill>
            <a:schemeClr val="accent6">
              <a:lumMod val="20000"/>
              <a:lumOff val="80000"/>
              <a:alpha val="50196"/>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a:p>
            <a:pPr algn="ctr"/>
            <a:r>
              <a:rPr lang="en-US" b="1" dirty="0">
                <a:solidFill>
                  <a:schemeClr val="tx1"/>
                </a:solidFill>
              </a:rPr>
              <a:t>Requirements and End-User Engagement</a:t>
            </a:r>
          </a:p>
        </p:txBody>
      </p:sp>
      <p:sp>
        <p:nvSpPr>
          <p:cNvPr id="8" name="Oval 7">
            <a:extLst>
              <a:ext uri="{FF2B5EF4-FFF2-40B4-BE49-F238E27FC236}">
                <a16:creationId xmlns:a16="http://schemas.microsoft.com/office/drawing/2014/main" id="{A6F43F8A-2C2A-4A87-A100-FA2EBE599285}"/>
              </a:ext>
            </a:extLst>
          </p:cNvPr>
          <p:cNvSpPr/>
          <p:nvPr/>
        </p:nvSpPr>
        <p:spPr>
          <a:xfrm>
            <a:off x="5760491" y="1690468"/>
            <a:ext cx="2269991" cy="2102622"/>
          </a:xfrm>
          <a:prstGeom prst="ellipse">
            <a:avLst/>
          </a:prstGeom>
          <a:solidFill>
            <a:schemeClr val="accent4">
              <a:lumMod val="20000"/>
              <a:lumOff val="80000"/>
              <a:alpha val="50196"/>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Software Acquisition Pathway (SWP)</a:t>
            </a:r>
          </a:p>
        </p:txBody>
      </p:sp>
      <p:sp>
        <p:nvSpPr>
          <p:cNvPr id="9" name="TextBox 8">
            <a:extLst>
              <a:ext uri="{FF2B5EF4-FFF2-40B4-BE49-F238E27FC236}">
                <a16:creationId xmlns:a16="http://schemas.microsoft.com/office/drawing/2014/main" id="{727DC576-8204-4E0E-8032-9AA20E7B4C57}"/>
              </a:ext>
            </a:extLst>
          </p:cNvPr>
          <p:cNvSpPr txBox="1"/>
          <p:nvPr/>
        </p:nvSpPr>
        <p:spPr>
          <a:xfrm>
            <a:off x="107225" y="925358"/>
            <a:ext cx="4464774" cy="5416868"/>
          </a:xfrm>
          <a:prstGeom prst="rect">
            <a:avLst/>
          </a:prstGeom>
          <a:noFill/>
          <a:ln>
            <a:solidFill>
              <a:schemeClr val="tx1"/>
            </a:solidFill>
          </a:ln>
        </p:spPr>
        <p:txBody>
          <a:bodyPr wrap="square" lIns="0" tIns="0" rIns="0" bIns="0" rtlCol="0">
            <a:spAutoFit/>
          </a:bodyPr>
          <a:lstStyle/>
          <a:p>
            <a:pPr marL="285750" indent="-285750" algn="l">
              <a:buFont typeface="Wingdings" panose="05000000000000000000" pitchFamily="2" charset="2"/>
              <a:buChar char="§"/>
            </a:pPr>
            <a:r>
              <a:rPr lang="en-US" sz="1600" b="1" dirty="0"/>
              <a:t>Big A considerations – the organization must align to the Agile Mindset, Values, and Principles</a:t>
            </a:r>
          </a:p>
          <a:p>
            <a:pPr marL="742950" lvl="1" indent="-285750">
              <a:buFont typeface="Wingdings" panose="05000000000000000000" pitchFamily="2" charset="2"/>
              <a:buChar char="§"/>
            </a:pPr>
            <a:r>
              <a:rPr lang="en-US" sz="1600" dirty="0"/>
              <a:t>Leadership must be trained, adapt, and act as servant leaders/champions of Agility </a:t>
            </a:r>
          </a:p>
          <a:p>
            <a:pPr marL="742950" lvl="1" indent="-285750">
              <a:buFont typeface="Wingdings" panose="05000000000000000000" pitchFamily="2" charset="2"/>
              <a:buChar char="§"/>
            </a:pPr>
            <a:r>
              <a:rPr lang="en-US" sz="1600" dirty="0"/>
              <a:t>Organizational processes that inhibit the flow of value must be ruthlessly eliminated (excessive documentation, phase gates, centralized decision-making, etc.) </a:t>
            </a:r>
          </a:p>
          <a:p>
            <a:pPr marL="742950" lvl="1" indent="-285750">
              <a:buFont typeface="Wingdings" panose="05000000000000000000" pitchFamily="2" charset="2"/>
              <a:buChar char="§"/>
            </a:pPr>
            <a:r>
              <a:rPr lang="en-US" sz="1600" dirty="0"/>
              <a:t>Supporting functions must move at the speed of Agility  </a:t>
            </a:r>
          </a:p>
          <a:p>
            <a:pPr marL="285750" indent="-285750" algn="l">
              <a:buFont typeface="Wingdings" panose="05000000000000000000" pitchFamily="2" charset="2"/>
              <a:buChar char="§"/>
            </a:pPr>
            <a:endParaRPr lang="en-US" sz="1600" dirty="0"/>
          </a:p>
          <a:p>
            <a:pPr marL="285750" indent="-285750" algn="l">
              <a:buFont typeface="Wingdings" panose="05000000000000000000" pitchFamily="2" charset="2"/>
              <a:buChar char="§"/>
            </a:pPr>
            <a:r>
              <a:rPr lang="en-US" sz="1600" b="1" dirty="0"/>
              <a:t>Little A consideration – programs must adopt and acquire in a manner that allows for Agile best practices and does not inhibit the Agile Mindset, Values, and Principles</a:t>
            </a:r>
          </a:p>
          <a:p>
            <a:pPr marL="742950" lvl="1" indent="-285750">
              <a:buFont typeface="Wingdings" panose="05000000000000000000" pitchFamily="2" charset="2"/>
              <a:buChar char="§"/>
            </a:pPr>
            <a:r>
              <a:rPr lang="en-US" sz="1600" dirty="0"/>
              <a:t>Teams need to be well trained in Agile practices and adopt Agile roles</a:t>
            </a:r>
          </a:p>
          <a:p>
            <a:pPr marL="742950" lvl="1" indent="-285750">
              <a:buFont typeface="Wingdings" panose="05000000000000000000" pitchFamily="2" charset="2"/>
              <a:buChar char="§"/>
            </a:pPr>
            <a:r>
              <a:rPr lang="en-US" sz="1600" dirty="0"/>
              <a:t>Teams must acquire in a manner that allows for flexible and adaptable requirements to maximize value</a:t>
            </a:r>
          </a:p>
          <a:p>
            <a:pPr marL="742950" lvl="1" indent="-285750">
              <a:buFont typeface="Wingdings" panose="05000000000000000000" pitchFamily="2" charset="2"/>
              <a:buChar char="§"/>
            </a:pPr>
            <a:r>
              <a:rPr lang="en-US" sz="1600" dirty="0"/>
              <a:t>Acquire to allow for continuous value delivery and continuous improvement</a:t>
            </a:r>
          </a:p>
        </p:txBody>
      </p:sp>
    </p:spTree>
    <p:extLst>
      <p:ext uri="{BB962C8B-B14F-4D97-AF65-F5344CB8AC3E}">
        <p14:creationId xmlns:p14="http://schemas.microsoft.com/office/powerpoint/2010/main" val="2149276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295F8B-94F6-43B4-8A22-EBF183FE3A80}"/>
              </a:ext>
            </a:extLst>
          </p:cNvPr>
          <p:cNvSpPr>
            <a:spLocks noGrp="1"/>
          </p:cNvSpPr>
          <p:nvPr>
            <p:ph type="title"/>
          </p:nvPr>
        </p:nvSpPr>
        <p:spPr/>
        <p:txBody>
          <a:bodyPr/>
          <a:lstStyle/>
          <a:p>
            <a:r>
              <a:rPr lang="en-US" sz="3200" dirty="0"/>
              <a:t>SWP Overview</a:t>
            </a:r>
          </a:p>
        </p:txBody>
      </p:sp>
      <p:sp>
        <p:nvSpPr>
          <p:cNvPr id="4" name="Slide Number Placeholder 3">
            <a:extLst>
              <a:ext uri="{FF2B5EF4-FFF2-40B4-BE49-F238E27FC236}">
                <a16:creationId xmlns:a16="http://schemas.microsoft.com/office/drawing/2014/main" id="{13652204-9AA1-423A-94FC-9D2DD5038E11}"/>
              </a:ext>
            </a:extLst>
          </p:cNvPr>
          <p:cNvSpPr>
            <a:spLocks noGrp="1"/>
          </p:cNvSpPr>
          <p:nvPr>
            <p:ph type="sldNum" sz="quarter" idx="4"/>
          </p:nvPr>
        </p:nvSpPr>
        <p:spPr/>
        <p:txBody>
          <a:bodyPr/>
          <a:lstStyle/>
          <a:p>
            <a:fld id="{B1A815C4-80C5-4ECA-AAA4-865BB8454578}" type="slidenum">
              <a:rPr lang="en-US" smtClean="0"/>
              <a:t>15</a:t>
            </a:fld>
            <a:endParaRPr lang="en-US"/>
          </a:p>
        </p:txBody>
      </p:sp>
      <p:pic>
        <p:nvPicPr>
          <p:cNvPr id="5" name="Picture 4">
            <a:extLst>
              <a:ext uri="{FF2B5EF4-FFF2-40B4-BE49-F238E27FC236}">
                <a16:creationId xmlns:a16="http://schemas.microsoft.com/office/drawing/2014/main" id="{831ED99E-3FCB-47A5-A62C-972686A8055E}"/>
              </a:ext>
            </a:extLst>
          </p:cNvPr>
          <p:cNvPicPr>
            <a:picLocks noChangeAspect="1"/>
          </p:cNvPicPr>
          <p:nvPr/>
        </p:nvPicPr>
        <p:blipFill>
          <a:blip r:embed="rId2"/>
          <a:stretch>
            <a:fillRect/>
          </a:stretch>
        </p:blipFill>
        <p:spPr>
          <a:xfrm>
            <a:off x="337885" y="876967"/>
            <a:ext cx="8468230" cy="5250783"/>
          </a:xfrm>
          <a:prstGeom prst="rect">
            <a:avLst/>
          </a:prstGeom>
        </p:spPr>
      </p:pic>
      <p:sp>
        <p:nvSpPr>
          <p:cNvPr id="6" name="Rectangle: Rounded Corners 5">
            <a:extLst>
              <a:ext uri="{FF2B5EF4-FFF2-40B4-BE49-F238E27FC236}">
                <a16:creationId xmlns:a16="http://schemas.microsoft.com/office/drawing/2014/main" id="{AE864BCE-CC17-40D9-AEAC-866E80E90DB5}"/>
              </a:ext>
            </a:extLst>
          </p:cNvPr>
          <p:cNvSpPr/>
          <p:nvPr/>
        </p:nvSpPr>
        <p:spPr>
          <a:xfrm>
            <a:off x="533400" y="6019800"/>
            <a:ext cx="8001000" cy="473075"/>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ctr" defTabSz="844550">
              <a:lnSpc>
                <a:spcPct val="90000"/>
              </a:lnSpc>
              <a:spcBef>
                <a:spcPct val="0"/>
              </a:spcBef>
              <a:spcAft>
                <a:spcPct val="35000"/>
              </a:spcAft>
            </a:pPr>
            <a:r>
              <a:rPr lang="en-US" sz="2400" b="1" dirty="0">
                <a:solidFill>
                  <a:schemeClr val="tx1"/>
                </a:solidFill>
              </a:rPr>
              <a:t>SWP Designed for Maximum Flexibility with Rigor</a:t>
            </a:r>
          </a:p>
        </p:txBody>
      </p:sp>
    </p:spTree>
    <p:extLst>
      <p:ext uri="{BB962C8B-B14F-4D97-AF65-F5344CB8AC3E}">
        <p14:creationId xmlns:p14="http://schemas.microsoft.com/office/powerpoint/2010/main" val="3665396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C82CA5-D0CE-4F88-8A28-CECCF7E39F5F}"/>
              </a:ext>
            </a:extLst>
          </p:cNvPr>
          <p:cNvSpPr>
            <a:spLocks noGrp="1"/>
          </p:cNvSpPr>
          <p:nvPr>
            <p:ph type="title"/>
          </p:nvPr>
        </p:nvSpPr>
        <p:spPr/>
        <p:txBody>
          <a:bodyPr/>
          <a:lstStyle/>
          <a:p>
            <a:r>
              <a:rPr lang="en-US" sz="3200" dirty="0"/>
              <a:t>Artifacts Work Together and Adapt</a:t>
            </a:r>
          </a:p>
        </p:txBody>
      </p:sp>
      <p:sp>
        <p:nvSpPr>
          <p:cNvPr id="4" name="Slide Number Placeholder 3">
            <a:extLst>
              <a:ext uri="{FF2B5EF4-FFF2-40B4-BE49-F238E27FC236}">
                <a16:creationId xmlns:a16="http://schemas.microsoft.com/office/drawing/2014/main" id="{891A402E-621D-4C34-A72D-CACCCC95F686}"/>
              </a:ext>
            </a:extLst>
          </p:cNvPr>
          <p:cNvSpPr>
            <a:spLocks noGrp="1"/>
          </p:cNvSpPr>
          <p:nvPr>
            <p:ph type="sldNum" sz="quarter" idx="4"/>
          </p:nvPr>
        </p:nvSpPr>
        <p:spPr/>
        <p:txBody>
          <a:bodyPr/>
          <a:lstStyle/>
          <a:p>
            <a:fld id="{B1A815C4-80C5-4ECA-AAA4-865BB8454578}" type="slidenum">
              <a:rPr lang="en-US" smtClean="0"/>
              <a:t>16</a:t>
            </a:fld>
            <a:endParaRPr lang="en-US"/>
          </a:p>
        </p:txBody>
      </p:sp>
      <p:sp>
        <p:nvSpPr>
          <p:cNvPr id="7" name="TextBox 6">
            <a:extLst>
              <a:ext uri="{FF2B5EF4-FFF2-40B4-BE49-F238E27FC236}">
                <a16:creationId xmlns:a16="http://schemas.microsoft.com/office/drawing/2014/main" id="{6F80FD0B-4CFD-4DE9-B2B0-882473652C61}"/>
              </a:ext>
            </a:extLst>
          </p:cNvPr>
          <p:cNvSpPr txBox="1"/>
          <p:nvPr/>
        </p:nvSpPr>
        <p:spPr>
          <a:xfrm>
            <a:off x="158668" y="732799"/>
            <a:ext cx="8826664" cy="2030236"/>
          </a:xfrm>
          <a:prstGeom prst="rect">
            <a:avLst/>
          </a:prstGeom>
          <a:noFill/>
          <a:ln>
            <a:noFill/>
          </a:ln>
        </p:spPr>
        <p:txBody>
          <a:bodyPr wrap="square">
            <a:spAutoFit/>
          </a:bodyPr>
          <a:lstStyle/>
          <a:p>
            <a:pPr marL="285750" lvl="1" indent="-285750" defTabSz="640080">
              <a:lnSpc>
                <a:spcPct val="130000"/>
              </a:lnSpc>
              <a:spcBef>
                <a:spcPts val="0"/>
              </a:spcBef>
              <a:buFont typeface="Arial" panose="020B0604020202020204" pitchFamily="34" charset="0"/>
              <a:buChar char="•"/>
            </a:pPr>
            <a:r>
              <a:rPr lang="en-US" sz="1400" b="1" dirty="0"/>
              <a:t>Capability Needs Statement (CNS)</a:t>
            </a:r>
            <a:r>
              <a:rPr lang="en-US" sz="1400" dirty="0"/>
              <a:t> documents high-level needs and their value (impact on mission)</a:t>
            </a:r>
          </a:p>
          <a:p>
            <a:pPr marL="285750" lvl="1" indent="-285750" defTabSz="640080">
              <a:lnSpc>
                <a:spcPct val="130000"/>
              </a:lnSpc>
              <a:spcBef>
                <a:spcPts val="0"/>
              </a:spcBef>
              <a:buFont typeface="Arial" panose="020B0604020202020204" pitchFamily="34" charset="0"/>
              <a:buChar char="•"/>
            </a:pPr>
            <a:r>
              <a:rPr lang="en-US" sz="1400" b="1" dirty="0"/>
              <a:t>User Agreement </a:t>
            </a:r>
            <a:r>
              <a:rPr lang="en-US" sz="1400" dirty="0"/>
              <a:t>captures stakeholders for the program, roles, expectations, and engagement </a:t>
            </a:r>
          </a:p>
          <a:p>
            <a:pPr marL="285750" lvl="1" indent="-285750" defTabSz="640080">
              <a:lnSpc>
                <a:spcPct val="130000"/>
              </a:lnSpc>
              <a:spcBef>
                <a:spcPts val="0"/>
              </a:spcBef>
              <a:buFont typeface="Arial" panose="020B0604020202020204" pitchFamily="34" charset="0"/>
              <a:buChar char="•"/>
            </a:pPr>
            <a:r>
              <a:rPr lang="en-US" sz="1400" b="1" dirty="0"/>
              <a:t>Roadmap </a:t>
            </a:r>
            <a:r>
              <a:rPr lang="en-US" sz="1400" dirty="0"/>
              <a:t>establishes adaptable targets to deliver CNS items (2-5 years  with a preference for shorter timeframes)</a:t>
            </a:r>
          </a:p>
          <a:p>
            <a:pPr marL="285750" lvl="1" indent="-285750" defTabSz="640080">
              <a:lnSpc>
                <a:spcPct val="130000"/>
              </a:lnSpc>
              <a:spcBef>
                <a:spcPts val="0"/>
              </a:spcBef>
              <a:buFont typeface="Arial" panose="020B0604020202020204" pitchFamily="34" charset="0"/>
              <a:buChar char="•"/>
            </a:pPr>
            <a:r>
              <a:rPr lang="en-US" sz="1400" b="1" dirty="0"/>
              <a:t>Product Backlog </a:t>
            </a:r>
            <a:r>
              <a:rPr lang="en-US" sz="1400" dirty="0"/>
              <a:t>is a highly dynamic tool that contains all known work required to deliver elements of the roadmap targeted for delivery in the near term (3-6 months with a preference for shorter timeframes). Items in the backlog are routinely added, modified, and reprioritized based on stakeholder feedback to maximize value.</a:t>
            </a:r>
          </a:p>
          <a:p>
            <a:pPr marL="285750" lvl="1" indent="-285750" defTabSz="640080">
              <a:lnSpc>
                <a:spcPct val="130000"/>
              </a:lnSpc>
              <a:spcBef>
                <a:spcPts val="0"/>
              </a:spcBef>
              <a:buFont typeface="Arial" panose="020B0604020202020204" pitchFamily="34" charset="0"/>
              <a:buChar char="•"/>
            </a:pPr>
            <a:r>
              <a:rPr lang="en-US" sz="1400" b="1" dirty="0"/>
              <a:t>Agile Metrics and Value Assessments </a:t>
            </a:r>
            <a:r>
              <a:rPr lang="en-US" sz="1400" dirty="0"/>
              <a:t>are used to monitor progress and measure results against outcomes</a:t>
            </a:r>
          </a:p>
        </p:txBody>
      </p:sp>
      <p:pic>
        <p:nvPicPr>
          <p:cNvPr id="9" name="Picture 8">
            <a:extLst>
              <a:ext uri="{FF2B5EF4-FFF2-40B4-BE49-F238E27FC236}">
                <a16:creationId xmlns:a16="http://schemas.microsoft.com/office/drawing/2014/main" id="{10A7EDA2-586B-425C-8B31-E076832C91DF}"/>
              </a:ext>
            </a:extLst>
          </p:cNvPr>
          <p:cNvPicPr>
            <a:picLocks noChangeAspect="1"/>
          </p:cNvPicPr>
          <p:nvPr/>
        </p:nvPicPr>
        <p:blipFill>
          <a:blip r:embed="rId2"/>
          <a:stretch>
            <a:fillRect/>
          </a:stretch>
        </p:blipFill>
        <p:spPr>
          <a:xfrm>
            <a:off x="445730" y="2716568"/>
            <a:ext cx="8209237" cy="4141431"/>
          </a:xfrm>
          <a:prstGeom prst="rect">
            <a:avLst/>
          </a:prstGeom>
        </p:spPr>
      </p:pic>
    </p:spTree>
    <p:extLst>
      <p:ext uri="{BB962C8B-B14F-4D97-AF65-F5344CB8AC3E}">
        <p14:creationId xmlns:p14="http://schemas.microsoft.com/office/powerpoint/2010/main" val="2478588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BDA4A1-EC22-4CF7-AD97-3E1BDCFBB402}"/>
              </a:ext>
            </a:extLst>
          </p:cNvPr>
          <p:cNvSpPr>
            <a:spLocks noGrp="1"/>
          </p:cNvSpPr>
          <p:nvPr>
            <p:ph type="sldNum" sz="quarter" idx="12"/>
          </p:nvPr>
        </p:nvSpPr>
        <p:spPr/>
        <p:txBody>
          <a:bodyPr/>
          <a:lstStyle/>
          <a:p>
            <a:fld id="{BECF63ED-5365-0347-943C-46237B9951C9}" type="slidenum">
              <a:rPr lang="en-US" smtClean="0"/>
              <a:t>17</a:t>
            </a:fld>
            <a:endParaRPr lang="en-US"/>
          </a:p>
        </p:txBody>
      </p:sp>
      <p:sp>
        <p:nvSpPr>
          <p:cNvPr id="9" name="Title 8">
            <a:extLst>
              <a:ext uri="{FF2B5EF4-FFF2-40B4-BE49-F238E27FC236}">
                <a16:creationId xmlns:a16="http://schemas.microsoft.com/office/drawing/2014/main" id="{E23EF265-DC22-448D-9A4B-52AF31FCF1B8}"/>
              </a:ext>
            </a:extLst>
          </p:cNvPr>
          <p:cNvSpPr>
            <a:spLocks noGrp="1"/>
          </p:cNvSpPr>
          <p:nvPr>
            <p:ph type="title"/>
          </p:nvPr>
        </p:nvSpPr>
        <p:spPr/>
        <p:txBody>
          <a:bodyPr/>
          <a:lstStyle/>
          <a:p>
            <a:r>
              <a:rPr lang="en-US" sz="3200" dirty="0"/>
              <a:t>Planning Programming Budgeting and Execution (PPBE)</a:t>
            </a:r>
          </a:p>
        </p:txBody>
      </p:sp>
      <p:sp>
        <p:nvSpPr>
          <p:cNvPr id="10" name="Text Placeholder 9">
            <a:extLst>
              <a:ext uri="{FF2B5EF4-FFF2-40B4-BE49-F238E27FC236}">
                <a16:creationId xmlns:a16="http://schemas.microsoft.com/office/drawing/2014/main" id="{1BB0449E-26CA-4153-8EB5-10A5326170F9}"/>
              </a:ext>
            </a:extLst>
          </p:cNvPr>
          <p:cNvSpPr>
            <a:spLocks noGrp="1"/>
          </p:cNvSpPr>
          <p:nvPr>
            <p:ph type="body" sz="quarter" idx="13"/>
          </p:nvPr>
        </p:nvSpPr>
        <p:spPr>
          <a:xfrm>
            <a:off x="703083" y="1379239"/>
            <a:ext cx="3429000" cy="365125"/>
          </a:xfrm>
        </p:spPr>
        <p:txBody>
          <a:bodyPr>
            <a:normAutofit lnSpcReduction="10000"/>
          </a:bodyPr>
          <a:lstStyle/>
          <a:p>
            <a:pPr algn="ctr"/>
            <a:r>
              <a:rPr lang="en-US" sz="1800" b="1" dirty="0">
                <a:solidFill>
                  <a:srgbClr val="C00000"/>
                </a:solidFill>
              </a:rPr>
              <a:t>Four Key Challenges</a:t>
            </a:r>
          </a:p>
        </p:txBody>
      </p:sp>
      <p:sp>
        <p:nvSpPr>
          <p:cNvPr id="11" name="Text Placeholder 10">
            <a:extLst>
              <a:ext uri="{FF2B5EF4-FFF2-40B4-BE49-F238E27FC236}">
                <a16:creationId xmlns:a16="http://schemas.microsoft.com/office/drawing/2014/main" id="{9BC493A1-613B-4BBF-BE23-2255251D6293}"/>
              </a:ext>
            </a:extLst>
          </p:cNvPr>
          <p:cNvSpPr>
            <a:spLocks noGrp="1"/>
          </p:cNvSpPr>
          <p:nvPr>
            <p:ph type="body" sz="quarter" idx="14"/>
          </p:nvPr>
        </p:nvSpPr>
        <p:spPr>
          <a:xfrm>
            <a:off x="4746124" y="1337235"/>
            <a:ext cx="4098575" cy="365125"/>
          </a:xfrm>
        </p:spPr>
        <p:txBody>
          <a:bodyPr>
            <a:noAutofit/>
          </a:bodyPr>
          <a:lstStyle/>
          <a:p>
            <a:pPr algn="ctr"/>
            <a:r>
              <a:rPr lang="en-US" sz="1800" b="1" dirty="0"/>
              <a:t>Six Pillars of Modern System</a:t>
            </a:r>
          </a:p>
        </p:txBody>
      </p:sp>
      <p:pic>
        <p:nvPicPr>
          <p:cNvPr id="6" name="Content Placeholder 6">
            <a:extLst>
              <a:ext uri="{FF2B5EF4-FFF2-40B4-BE49-F238E27FC236}">
                <a16:creationId xmlns:a16="http://schemas.microsoft.com/office/drawing/2014/main" id="{48C8FC56-AD51-4B2C-924F-BA674B39ECAF}"/>
              </a:ext>
            </a:extLst>
          </p:cNvPr>
          <p:cNvPicPr>
            <a:picLocks noChangeAspect="1"/>
          </p:cNvPicPr>
          <p:nvPr/>
        </p:nvPicPr>
        <p:blipFill rotWithShape="1">
          <a:blip r:embed="rId2"/>
          <a:srcRect r="50198"/>
          <a:stretch/>
        </p:blipFill>
        <p:spPr>
          <a:xfrm>
            <a:off x="547687" y="1689697"/>
            <a:ext cx="3739791" cy="2189462"/>
          </a:xfrm>
          <a:prstGeom prst="rect">
            <a:avLst/>
          </a:prstGeom>
        </p:spPr>
      </p:pic>
      <p:pic>
        <p:nvPicPr>
          <p:cNvPr id="7" name="Content Placeholder 8">
            <a:extLst>
              <a:ext uri="{FF2B5EF4-FFF2-40B4-BE49-F238E27FC236}">
                <a16:creationId xmlns:a16="http://schemas.microsoft.com/office/drawing/2014/main" id="{9391BBBF-F4DE-4759-97B4-B330B5CF08B0}"/>
              </a:ext>
            </a:extLst>
          </p:cNvPr>
          <p:cNvPicPr>
            <a:picLocks noChangeAspect="1"/>
          </p:cNvPicPr>
          <p:nvPr/>
        </p:nvPicPr>
        <p:blipFill rotWithShape="1">
          <a:blip r:embed="rId3"/>
          <a:srcRect r="50200"/>
          <a:stretch/>
        </p:blipFill>
        <p:spPr>
          <a:xfrm>
            <a:off x="4916559" y="1665694"/>
            <a:ext cx="3517385" cy="2197751"/>
          </a:xfrm>
          <a:prstGeom prst="rect">
            <a:avLst/>
          </a:prstGeom>
        </p:spPr>
      </p:pic>
      <p:pic>
        <p:nvPicPr>
          <p:cNvPr id="8" name="Content Placeholder 6">
            <a:extLst>
              <a:ext uri="{FF2B5EF4-FFF2-40B4-BE49-F238E27FC236}">
                <a16:creationId xmlns:a16="http://schemas.microsoft.com/office/drawing/2014/main" id="{18C650B9-3C1B-4C16-8D68-4968AE975CB2}"/>
              </a:ext>
            </a:extLst>
          </p:cNvPr>
          <p:cNvPicPr>
            <a:picLocks noChangeAspect="1"/>
          </p:cNvPicPr>
          <p:nvPr/>
        </p:nvPicPr>
        <p:blipFill rotWithShape="1">
          <a:blip r:embed="rId2"/>
          <a:srcRect l="49737"/>
          <a:stretch/>
        </p:blipFill>
        <p:spPr>
          <a:xfrm>
            <a:off x="547688" y="3861282"/>
            <a:ext cx="3739790" cy="2169404"/>
          </a:xfrm>
          <a:prstGeom prst="rect">
            <a:avLst/>
          </a:prstGeom>
        </p:spPr>
      </p:pic>
      <p:pic>
        <p:nvPicPr>
          <p:cNvPr id="12" name="Content Placeholder 8">
            <a:extLst>
              <a:ext uri="{FF2B5EF4-FFF2-40B4-BE49-F238E27FC236}">
                <a16:creationId xmlns:a16="http://schemas.microsoft.com/office/drawing/2014/main" id="{E0EE63D9-5119-4158-B7B1-F4727661CF26}"/>
              </a:ext>
            </a:extLst>
          </p:cNvPr>
          <p:cNvPicPr>
            <a:picLocks noChangeAspect="1"/>
          </p:cNvPicPr>
          <p:nvPr/>
        </p:nvPicPr>
        <p:blipFill rotWithShape="1">
          <a:blip r:embed="rId3"/>
          <a:srcRect l="49800"/>
          <a:stretch/>
        </p:blipFill>
        <p:spPr>
          <a:xfrm>
            <a:off x="4896195" y="3856953"/>
            <a:ext cx="3537750" cy="2192874"/>
          </a:xfrm>
          <a:prstGeom prst="rect">
            <a:avLst/>
          </a:prstGeom>
        </p:spPr>
      </p:pic>
      <p:sp>
        <p:nvSpPr>
          <p:cNvPr id="13" name="TextBox 12">
            <a:extLst>
              <a:ext uri="{FF2B5EF4-FFF2-40B4-BE49-F238E27FC236}">
                <a16:creationId xmlns:a16="http://schemas.microsoft.com/office/drawing/2014/main" id="{050FB492-75C0-43C6-B890-1857F51037B9}"/>
              </a:ext>
            </a:extLst>
          </p:cNvPr>
          <p:cNvSpPr txBox="1"/>
          <p:nvPr/>
        </p:nvSpPr>
        <p:spPr>
          <a:xfrm>
            <a:off x="2721332" y="6085965"/>
            <a:ext cx="3416897" cy="300082"/>
          </a:xfrm>
          <a:prstGeom prst="rect">
            <a:avLst/>
          </a:prstGeom>
          <a:noFill/>
        </p:spPr>
        <p:txBody>
          <a:bodyPr wrap="none" rtlCol="0">
            <a:spAutoFit/>
          </a:bodyPr>
          <a:lstStyle/>
          <a:p>
            <a:r>
              <a:rPr lang="en-US" sz="1350" dirty="0">
                <a:hlinkClick r:id="rId4"/>
              </a:rPr>
              <a:t>Pillars of a Modern Defense Budgeting System</a:t>
            </a:r>
            <a:endParaRPr lang="en-US" sz="1350" dirty="0"/>
          </a:p>
        </p:txBody>
      </p:sp>
      <p:sp>
        <p:nvSpPr>
          <p:cNvPr id="14" name="Footer Placeholder 3">
            <a:extLst>
              <a:ext uri="{FF2B5EF4-FFF2-40B4-BE49-F238E27FC236}">
                <a16:creationId xmlns:a16="http://schemas.microsoft.com/office/drawing/2014/main" id="{FAD090DE-EF69-4DE4-8676-D0579BED90BD}"/>
              </a:ext>
            </a:extLst>
          </p:cNvPr>
          <p:cNvSpPr>
            <a:spLocks noGrp="1"/>
          </p:cNvSpPr>
          <p:nvPr>
            <p:ph type="ftr" sz="quarter" idx="3"/>
          </p:nvPr>
        </p:nvSpPr>
        <p:spPr>
          <a:xfrm>
            <a:off x="892752" y="6400542"/>
            <a:ext cx="6612948" cy="92333"/>
          </a:xfrm>
        </p:spPr>
        <p:txBody>
          <a:bodyPr/>
          <a:lstStyle/>
          <a:p>
            <a:r>
              <a:rPr lang="en-US" dirty="0"/>
              <a:t>© 2022 THE MITRE CORPORATION. ALL RIGHTS RESERVED. </a:t>
            </a:r>
          </a:p>
        </p:txBody>
      </p:sp>
    </p:spTree>
    <p:extLst>
      <p:ext uri="{BB962C8B-B14F-4D97-AF65-F5344CB8AC3E}">
        <p14:creationId xmlns:p14="http://schemas.microsoft.com/office/powerpoint/2010/main" val="2883544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52B2F5-9CBE-4723-8DC4-91CFB817C6BF}"/>
              </a:ext>
            </a:extLst>
          </p:cNvPr>
          <p:cNvSpPr>
            <a:spLocks noGrp="1"/>
          </p:cNvSpPr>
          <p:nvPr>
            <p:ph idx="1"/>
          </p:nvPr>
        </p:nvSpPr>
        <p:spPr>
          <a:xfrm>
            <a:off x="191386" y="906953"/>
            <a:ext cx="8761228" cy="2224021"/>
          </a:xfrm>
        </p:spPr>
        <p:txBody>
          <a:bodyPr/>
          <a:lstStyle/>
          <a:p>
            <a:r>
              <a:rPr lang="en-US" sz="1800" dirty="0"/>
              <a:t>Your User Agreement defines stakeholders, roles, and anticipated engagement activities.</a:t>
            </a:r>
          </a:p>
          <a:p>
            <a:r>
              <a:rPr lang="en-US" sz="1800" dirty="0"/>
              <a:t>During execution, leverage the UA to ensure that appropriate stakeholders are actively and consistently engaged in activities and events captured in the UA.</a:t>
            </a:r>
          </a:p>
          <a:p>
            <a:r>
              <a:rPr lang="en-US" sz="1800" dirty="0"/>
              <a:t>This helps ensure robust feedback loops to guide future development efforts.  </a:t>
            </a:r>
          </a:p>
          <a:p>
            <a:r>
              <a:rPr lang="en-US" sz="1800" dirty="0"/>
              <a:t>Without user feedback, you can’t adapt to maximize value!</a:t>
            </a:r>
          </a:p>
          <a:p>
            <a:r>
              <a:rPr lang="en-US" sz="1800" dirty="0"/>
              <a:t>If users aren’t engaged, take corrective action!</a:t>
            </a:r>
          </a:p>
        </p:txBody>
      </p:sp>
      <p:sp>
        <p:nvSpPr>
          <p:cNvPr id="3" name="Title 2">
            <a:extLst>
              <a:ext uri="{FF2B5EF4-FFF2-40B4-BE49-F238E27FC236}">
                <a16:creationId xmlns:a16="http://schemas.microsoft.com/office/drawing/2014/main" id="{70BFCEEA-9688-4ECE-9E21-9E7C3E8128C1}"/>
              </a:ext>
            </a:extLst>
          </p:cNvPr>
          <p:cNvSpPr>
            <a:spLocks noGrp="1"/>
          </p:cNvSpPr>
          <p:nvPr>
            <p:ph type="title"/>
          </p:nvPr>
        </p:nvSpPr>
        <p:spPr/>
        <p:txBody>
          <a:bodyPr/>
          <a:lstStyle/>
          <a:p>
            <a:r>
              <a:rPr lang="en-US" sz="3200" dirty="0"/>
              <a:t>Leverage Your User Agreement to Engage </a:t>
            </a:r>
          </a:p>
        </p:txBody>
      </p:sp>
      <p:sp>
        <p:nvSpPr>
          <p:cNvPr id="4" name="Slide Number Placeholder 3">
            <a:extLst>
              <a:ext uri="{FF2B5EF4-FFF2-40B4-BE49-F238E27FC236}">
                <a16:creationId xmlns:a16="http://schemas.microsoft.com/office/drawing/2014/main" id="{506798A0-70B2-449C-B2AD-B7520230E025}"/>
              </a:ext>
            </a:extLst>
          </p:cNvPr>
          <p:cNvSpPr>
            <a:spLocks noGrp="1"/>
          </p:cNvSpPr>
          <p:nvPr>
            <p:ph type="sldNum" sz="quarter" idx="4"/>
          </p:nvPr>
        </p:nvSpPr>
        <p:spPr/>
        <p:txBody>
          <a:bodyPr/>
          <a:lstStyle/>
          <a:p>
            <a:fld id="{B1A815C4-80C5-4ECA-AAA4-865BB8454578}" type="slidenum">
              <a:rPr lang="en-US" smtClean="0"/>
              <a:t>18</a:t>
            </a:fld>
            <a:endParaRPr lang="en-US" dirty="0"/>
          </a:p>
        </p:txBody>
      </p:sp>
      <p:grpSp>
        <p:nvGrpSpPr>
          <p:cNvPr id="5" name="Group 4">
            <a:extLst>
              <a:ext uri="{FF2B5EF4-FFF2-40B4-BE49-F238E27FC236}">
                <a16:creationId xmlns:a16="http://schemas.microsoft.com/office/drawing/2014/main" id="{FA7E8EEA-9793-490D-BF74-776C4886714F}"/>
              </a:ext>
            </a:extLst>
          </p:cNvPr>
          <p:cNvGrpSpPr/>
          <p:nvPr/>
        </p:nvGrpSpPr>
        <p:grpSpPr>
          <a:xfrm flipH="1">
            <a:off x="-28748" y="3334067"/>
            <a:ext cx="2573340" cy="2616980"/>
            <a:chOff x="3675688" y="3987389"/>
            <a:chExt cx="1270208" cy="1273781"/>
          </a:xfrm>
        </p:grpSpPr>
        <p:sp>
          <p:nvSpPr>
            <p:cNvPr id="6" name="Arrow: Circular 5">
              <a:extLst>
                <a:ext uri="{FF2B5EF4-FFF2-40B4-BE49-F238E27FC236}">
                  <a16:creationId xmlns:a16="http://schemas.microsoft.com/office/drawing/2014/main" id="{3354D65F-C366-4619-962B-4B8478007B19}"/>
                </a:ext>
              </a:extLst>
            </p:cNvPr>
            <p:cNvSpPr/>
            <p:nvPr/>
          </p:nvSpPr>
          <p:spPr>
            <a:xfrm flipH="1">
              <a:off x="3777602" y="4072569"/>
              <a:ext cx="1032944" cy="1188601"/>
            </a:xfrm>
            <a:prstGeom prst="circularArrow">
              <a:avLst>
                <a:gd name="adj1" fmla="val 12500"/>
                <a:gd name="adj2" fmla="val 1142319"/>
                <a:gd name="adj3" fmla="val 20457681"/>
                <a:gd name="adj4" fmla="val 16681617"/>
                <a:gd name="adj5" fmla="val 12500"/>
              </a:avLst>
            </a:prstGeom>
            <a:solidFill>
              <a:srgbClr val="39639D"/>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marL="0" marR="0" lvl="0" indent="0" algn="l" defTabSz="844550" rtl="0" eaLnBrk="1" fontAlgn="auto" latinLnBrk="0" hangingPunct="1">
                <a:lnSpc>
                  <a:spcPct val="90000"/>
                </a:lnSpc>
                <a:spcBef>
                  <a:spcPct val="0"/>
                </a:spcBef>
                <a:spcAft>
                  <a:spcPct val="35000"/>
                </a:spcAft>
                <a:buClrTx/>
                <a:buSzTx/>
                <a:buFontTx/>
                <a:buNone/>
                <a:tabLst/>
                <a:defRPr/>
              </a:pPr>
              <a:endParaRPr kumimoji="0" lang="en-US" sz="1800" b="1" i="0" u="none" strike="noStrike" kern="1200" cap="none" spc="0" normalizeH="0" baseline="0" noProof="0">
                <a:ln>
                  <a:noFill/>
                </a:ln>
                <a:solidFill>
                  <a:prstClr val="black"/>
                </a:solidFill>
                <a:effectLst/>
                <a:uLnTx/>
                <a:uFillTx/>
                <a:latin typeface="Calibri"/>
                <a:ea typeface="+mn-ea"/>
                <a:cs typeface="+mn-cs"/>
              </a:endParaRPr>
            </a:p>
          </p:txBody>
        </p:sp>
        <p:sp>
          <p:nvSpPr>
            <p:cNvPr id="7" name="Arrow: Circular 6">
              <a:extLst>
                <a:ext uri="{FF2B5EF4-FFF2-40B4-BE49-F238E27FC236}">
                  <a16:creationId xmlns:a16="http://schemas.microsoft.com/office/drawing/2014/main" id="{9C9717B9-166D-411A-8925-C4640DD57DD4}"/>
                </a:ext>
              </a:extLst>
            </p:cNvPr>
            <p:cNvSpPr/>
            <p:nvPr/>
          </p:nvSpPr>
          <p:spPr>
            <a:xfrm rot="16200000" flipH="1">
              <a:off x="3835124" y="4051068"/>
              <a:ext cx="1032944" cy="1188601"/>
            </a:xfrm>
            <a:prstGeom prst="circularArrow">
              <a:avLst>
                <a:gd name="adj1" fmla="val 12500"/>
                <a:gd name="adj2" fmla="val 1142319"/>
                <a:gd name="adj3" fmla="val 20457681"/>
                <a:gd name="adj4" fmla="val 16681617"/>
                <a:gd name="adj5" fmla="val 12500"/>
              </a:avLst>
            </a:prstGeom>
            <a:solidFill>
              <a:srgbClr val="39639D"/>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rot="0" spcFirstLastPara="0" vertOverflow="overflow" horzOverflow="overflow" vert="horz" wrap="square" lIns="116605" tIns="116605" rIns="116605" bIns="116605" numCol="1" spcCol="1270" rtlCol="0" fromWordArt="0" anchor="ctr" anchorCtr="0" forceAA="0" compatLnSpc="1">
              <a:prstTxWarp prst="textNoShape">
                <a:avLst/>
              </a:prstTxWarp>
              <a:noAutofit/>
            </a:bodyPr>
            <a:lstStyle/>
            <a:p>
              <a:pPr marL="0" marR="0" lvl="0" indent="0" algn="l" defTabSz="844550" rtl="0" eaLnBrk="1" fontAlgn="auto" latinLnBrk="0" hangingPunct="1">
                <a:lnSpc>
                  <a:spcPct val="90000"/>
                </a:lnSpc>
                <a:spcBef>
                  <a:spcPct val="0"/>
                </a:spcBef>
                <a:spcAft>
                  <a:spcPct val="35000"/>
                </a:spcAft>
                <a:buClrTx/>
                <a:buSzTx/>
                <a:buFontTx/>
                <a:buNone/>
                <a:tabLst/>
                <a:defRPr/>
              </a:pPr>
              <a:endParaRPr kumimoji="0" lang="en-US" sz="1800" b="1" i="0" u="none" strike="noStrike" kern="1200" cap="none" spc="0" normalizeH="0" baseline="0" noProof="0">
                <a:ln>
                  <a:noFill/>
                </a:ln>
                <a:solidFill>
                  <a:prstClr val="black"/>
                </a:solidFill>
                <a:effectLst/>
                <a:uLnTx/>
                <a:uFillTx/>
                <a:latin typeface="Calibri"/>
                <a:ea typeface="+mn-ea"/>
                <a:cs typeface="+mn-cs"/>
              </a:endParaRPr>
            </a:p>
          </p:txBody>
        </p:sp>
        <p:sp>
          <p:nvSpPr>
            <p:cNvPr id="8" name="Arrow: Circular 7">
              <a:extLst>
                <a:ext uri="{FF2B5EF4-FFF2-40B4-BE49-F238E27FC236}">
                  <a16:creationId xmlns:a16="http://schemas.microsoft.com/office/drawing/2014/main" id="{67BCC876-B831-41E3-96E3-46C03A39BB66}"/>
                </a:ext>
              </a:extLst>
            </p:cNvPr>
            <p:cNvSpPr/>
            <p:nvPr/>
          </p:nvSpPr>
          <p:spPr>
            <a:xfrm rot="10800000" flipH="1">
              <a:off x="3809049" y="3987389"/>
              <a:ext cx="1032944" cy="1188601"/>
            </a:xfrm>
            <a:prstGeom prst="circularArrow">
              <a:avLst>
                <a:gd name="adj1" fmla="val 12500"/>
                <a:gd name="adj2" fmla="val 1142319"/>
                <a:gd name="adj3" fmla="val 20457681"/>
                <a:gd name="adj4" fmla="val 16681617"/>
                <a:gd name="adj5" fmla="val 12500"/>
              </a:avLst>
            </a:prstGeom>
            <a:solidFill>
              <a:srgbClr val="39639D"/>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rot="0" spcFirstLastPara="0" vertOverflow="overflow" horzOverflow="overflow" vert="horz" wrap="square" lIns="116605" tIns="116605" rIns="116605" bIns="116605" numCol="1" spcCol="1270" rtlCol="0" fromWordArt="0" anchor="ctr" anchorCtr="0" forceAA="0" compatLnSpc="1">
              <a:prstTxWarp prst="textNoShape">
                <a:avLst/>
              </a:prstTxWarp>
              <a:noAutofit/>
            </a:bodyPr>
            <a:lstStyle/>
            <a:p>
              <a:pPr marL="0" marR="0" lvl="0" indent="0" algn="l" defTabSz="844550" rtl="0" eaLnBrk="1" fontAlgn="auto" latinLnBrk="0" hangingPunct="1">
                <a:lnSpc>
                  <a:spcPct val="90000"/>
                </a:lnSpc>
                <a:spcBef>
                  <a:spcPct val="0"/>
                </a:spcBef>
                <a:spcAft>
                  <a:spcPct val="35000"/>
                </a:spcAft>
                <a:buClrTx/>
                <a:buSzTx/>
                <a:buFontTx/>
                <a:buNone/>
                <a:tabLst/>
                <a:defRPr/>
              </a:pPr>
              <a:endParaRPr kumimoji="0" lang="en-US" sz="1800" b="1" i="0" u="none" strike="noStrike" kern="1200" cap="none" spc="0" normalizeH="0" baseline="0" noProof="0">
                <a:ln>
                  <a:noFill/>
                </a:ln>
                <a:solidFill>
                  <a:prstClr val="black"/>
                </a:solidFill>
                <a:effectLst/>
                <a:uLnTx/>
                <a:uFillTx/>
                <a:latin typeface="Calibri"/>
                <a:ea typeface="+mn-ea"/>
                <a:cs typeface="+mn-cs"/>
              </a:endParaRPr>
            </a:p>
          </p:txBody>
        </p:sp>
        <p:sp>
          <p:nvSpPr>
            <p:cNvPr id="9" name="Arrow: Circular 8">
              <a:extLst>
                <a:ext uri="{FF2B5EF4-FFF2-40B4-BE49-F238E27FC236}">
                  <a16:creationId xmlns:a16="http://schemas.microsoft.com/office/drawing/2014/main" id="{21CD8A63-ABDC-4FA2-9DB5-114280BB6EB2}"/>
                </a:ext>
              </a:extLst>
            </p:cNvPr>
            <p:cNvSpPr/>
            <p:nvPr/>
          </p:nvSpPr>
          <p:spPr>
            <a:xfrm rot="5400000" flipH="1">
              <a:off x="3753517" y="4005951"/>
              <a:ext cx="1032944" cy="1188601"/>
            </a:xfrm>
            <a:prstGeom prst="circularArrow">
              <a:avLst>
                <a:gd name="adj1" fmla="val 12500"/>
                <a:gd name="adj2" fmla="val 1142319"/>
                <a:gd name="adj3" fmla="val 20457681"/>
                <a:gd name="adj4" fmla="val 16681617"/>
                <a:gd name="adj5" fmla="val 12500"/>
              </a:avLst>
            </a:prstGeom>
            <a:solidFill>
              <a:srgbClr val="39639D"/>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rot="0" spcFirstLastPara="0" vertOverflow="overflow" horzOverflow="overflow" vert="horz" wrap="square" lIns="116605" tIns="116605" rIns="116605" bIns="116605" numCol="1" spcCol="1270" rtlCol="0" fromWordArt="0" anchor="ctr" anchorCtr="0" forceAA="0" compatLnSpc="1">
              <a:prstTxWarp prst="textNoShape">
                <a:avLst/>
              </a:prstTxWarp>
              <a:noAutofit/>
            </a:bodyPr>
            <a:lstStyle/>
            <a:p>
              <a:pPr marL="0" marR="0" lvl="0" indent="0" algn="l" defTabSz="844550" rtl="0" eaLnBrk="1" fontAlgn="auto" latinLnBrk="0" hangingPunct="1">
                <a:lnSpc>
                  <a:spcPct val="90000"/>
                </a:lnSpc>
                <a:spcBef>
                  <a:spcPct val="0"/>
                </a:spcBef>
                <a:spcAft>
                  <a:spcPct val="35000"/>
                </a:spcAft>
                <a:buClrTx/>
                <a:buSzTx/>
                <a:buFontTx/>
                <a:buNone/>
                <a:tabLst/>
                <a:defRPr/>
              </a:pPr>
              <a:endParaRPr kumimoji="0" lang="en-US" sz="1800" b="1" i="0" u="none" strike="noStrike" kern="1200" cap="none" spc="0" normalizeH="0" baseline="0" noProof="0">
                <a:ln>
                  <a:noFill/>
                </a:ln>
                <a:solidFill>
                  <a:prstClr val="black"/>
                </a:solidFill>
                <a:effectLst/>
                <a:uLnTx/>
                <a:uFillTx/>
                <a:latin typeface="Calibri"/>
                <a:ea typeface="+mn-ea"/>
                <a:cs typeface="+mn-cs"/>
              </a:endParaRPr>
            </a:p>
          </p:txBody>
        </p:sp>
      </p:grpSp>
      <p:sp>
        <p:nvSpPr>
          <p:cNvPr id="10" name="TextBox 9">
            <a:extLst>
              <a:ext uri="{FF2B5EF4-FFF2-40B4-BE49-F238E27FC236}">
                <a16:creationId xmlns:a16="http://schemas.microsoft.com/office/drawing/2014/main" id="{01192445-25C0-483C-B523-A85CB2BD7958}"/>
              </a:ext>
            </a:extLst>
          </p:cNvPr>
          <p:cNvSpPr txBox="1"/>
          <p:nvPr/>
        </p:nvSpPr>
        <p:spPr>
          <a:xfrm rot="19057806">
            <a:off x="335793" y="3730919"/>
            <a:ext cx="85693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solidFill>
                <a:effectLst/>
                <a:uLnTx/>
                <a:uFillTx/>
                <a:latin typeface="Calibri"/>
                <a:ea typeface="+mn-ea"/>
                <a:cs typeface="+mn-cs"/>
              </a:rPr>
              <a:t>plan</a:t>
            </a:r>
            <a:endParaRPr kumimoji="0" lang="en-US" sz="1000" b="1"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581CDB7D-01FB-47F3-AF7F-4B22E9080B67}"/>
              </a:ext>
            </a:extLst>
          </p:cNvPr>
          <p:cNvSpPr txBox="1"/>
          <p:nvPr/>
        </p:nvSpPr>
        <p:spPr>
          <a:xfrm rot="3255505">
            <a:off x="1499426" y="3987839"/>
            <a:ext cx="90304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solidFill>
                <a:effectLst/>
                <a:uLnTx/>
                <a:uFillTx/>
                <a:latin typeface="Calibri"/>
                <a:ea typeface="+mn-ea"/>
                <a:cs typeface="+mn-cs"/>
              </a:rPr>
              <a:t>code</a:t>
            </a:r>
          </a:p>
        </p:txBody>
      </p:sp>
      <p:sp>
        <p:nvSpPr>
          <p:cNvPr id="12" name="TextBox 11">
            <a:extLst>
              <a:ext uri="{FF2B5EF4-FFF2-40B4-BE49-F238E27FC236}">
                <a16:creationId xmlns:a16="http://schemas.microsoft.com/office/drawing/2014/main" id="{FDB7D5A8-A684-4335-A4EC-BA996DF9BC06}"/>
              </a:ext>
            </a:extLst>
          </p:cNvPr>
          <p:cNvSpPr txBox="1"/>
          <p:nvPr/>
        </p:nvSpPr>
        <p:spPr>
          <a:xfrm rot="3005827">
            <a:off x="322778" y="5065023"/>
            <a:ext cx="80094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solidFill>
                <a:effectLst/>
                <a:uLnTx/>
                <a:uFillTx/>
                <a:latin typeface="Calibri"/>
                <a:ea typeface="+mn-ea"/>
                <a:cs typeface="+mn-cs"/>
              </a:rPr>
              <a:t>test</a:t>
            </a:r>
          </a:p>
        </p:txBody>
      </p:sp>
      <p:sp>
        <p:nvSpPr>
          <p:cNvPr id="13" name="TextBox 12">
            <a:extLst>
              <a:ext uri="{FF2B5EF4-FFF2-40B4-BE49-F238E27FC236}">
                <a16:creationId xmlns:a16="http://schemas.microsoft.com/office/drawing/2014/main" id="{BE111BE9-DB49-4504-B8B5-998768B1E3E1}"/>
              </a:ext>
            </a:extLst>
          </p:cNvPr>
          <p:cNvSpPr txBox="1"/>
          <p:nvPr/>
        </p:nvSpPr>
        <p:spPr>
          <a:xfrm rot="19143126">
            <a:off x="1462172" y="4943638"/>
            <a:ext cx="93597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solidFill>
                <a:effectLst/>
                <a:uLnTx/>
                <a:uFillTx/>
                <a:latin typeface="Calibri"/>
                <a:ea typeface="+mn-ea"/>
                <a:cs typeface="+mn-cs"/>
              </a:rPr>
              <a:t>build</a:t>
            </a:r>
          </a:p>
        </p:txBody>
      </p:sp>
      <p:pic>
        <p:nvPicPr>
          <p:cNvPr id="14" name="Picture 13">
            <a:extLst>
              <a:ext uri="{FF2B5EF4-FFF2-40B4-BE49-F238E27FC236}">
                <a16:creationId xmlns:a16="http://schemas.microsoft.com/office/drawing/2014/main" id="{A2F87EBC-4DA9-4FB3-8569-D673F70433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3487" y="2608527"/>
            <a:ext cx="1938866" cy="1290558"/>
          </a:xfrm>
          <a:prstGeom prst="rect">
            <a:avLst/>
          </a:prstGeom>
          <a:ln>
            <a:solidFill>
              <a:schemeClr val="tx1"/>
            </a:solidFill>
          </a:ln>
          <a:effectLst>
            <a:outerShdw blurRad="50800" dist="38100" dir="2700000" algn="tl" rotWithShape="0">
              <a:prstClr val="black">
                <a:alpha val="40000"/>
              </a:prstClr>
            </a:outerShdw>
          </a:effectLst>
        </p:spPr>
      </p:pic>
      <p:sp>
        <p:nvSpPr>
          <p:cNvPr id="15" name="TextBox 14">
            <a:extLst>
              <a:ext uri="{FF2B5EF4-FFF2-40B4-BE49-F238E27FC236}">
                <a16:creationId xmlns:a16="http://schemas.microsoft.com/office/drawing/2014/main" id="{0166E6CE-F7CD-40BD-92B5-08150079E680}"/>
              </a:ext>
            </a:extLst>
          </p:cNvPr>
          <p:cNvSpPr txBox="1"/>
          <p:nvPr/>
        </p:nvSpPr>
        <p:spPr>
          <a:xfrm>
            <a:off x="7178089" y="3135084"/>
            <a:ext cx="1774524" cy="276999"/>
          </a:xfrm>
          <a:prstGeom prst="rect">
            <a:avLst/>
          </a:prstGeom>
          <a:noFill/>
          <a:ln>
            <a:noFill/>
          </a:ln>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rgbClr val="2B4A76"/>
                </a:solidFill>
                <a:effectLst/>
                <a:uLnTx/>
                <a:uFillTx/>
                <a:latin typeface="Calibri"/>
                <a:ea typeface="+mn-ea"/>
                <a:cs typeface="+mn-cs"/>
              </a:rPr>
              <a:t>User Community 1</a:t>
            </a:r>
          </a:p>
        </p:txBody>
      </p:sp>
      <p:sp>
        <p:nvSpPr>
          <p:cNvPr id="17" name="Arrow: Right 16">
            <a:extLst>
              <a:ext uri="{FF2B5EF4-FFF2-40B4-BE49-F238E27FC236}">
                <a16:creationId xmlns:a16="http://schemas.microsoft.com/office/drawing/2014/main" id="{1C6EF1EE-3A73-4E8D-BF17-DDC344D367E3}"/>
              </a:ext>
            </a:extLst>
          </p:cNvPr>
          <p:cNvSpPr/>
          <p:nvPr/>
        </p:nvSpPr>
        <p:spPr>
          <a:xfrm rot="20917088" flipH="1">
            <a:off x="3396457" y="3185815"/>
            <a:ext cx="1591098" cy="546027"/>
          </a:xfrm>
          <a:prstGeom prst="rightArrow">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800" b="1" i="0" u="none" strike="noStrike" kern="1200" cap="none" spc="0" normalizeH="0" baseline="0" noProof="0">
                <a:ln>
                  <a:noFill/>
                </a:ln>
                <a:solidFill>
                  <a:prstClr val="black"/>
                </a:solidFill>
                <a:effectLst/>
                <a:uLnTx/>
                <a:uFillTx/>
                <a:latin typeface="Calibri"/>
                <a:ea typeface="+mn-ea"/>
                <a:cs typeface="+mn-cs"/>
              </a:rPr>
              <a:t>feedback</a:t>
            </a:r>
          </a:p>
        </p:txBody>
      </p:sp>
      <p:sp>
        <p:nvSpPr>
          <p:cNvPr id="18" name="TextBox 17">
            <a:extLst>
              <a:ext uri="{FF2B5EF4-FFF2-40B4-BE49-F238E27FC236}">
                <a16:creationId xmlns:a16="http://schemas.microsoft.com/office/drawing/2014/main" id="{AF1B9D6E-DCF9-4FD6-BD46-C8A68B4C83E6}"/>
              </a:ext>
            </a:extLst>
          </p:cNvPr>
          <p:cNvSpPr txBox="1"/>
          <p:nvPr/>
        </p:nvSpPr>
        <p:spPr>
          <a:xfrm>
            <a:off x="245459" y="3162089"/>
            <a:ext cx="2012988" cy="430887"/>
          </a:xfrm>
          <a:prstGeom prst="rect">
            <a:avLst/>
          </a:prstGeom>
          <a:noFill/>
          <a:ln>
            <a:noFill/>
          </a:ln>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B4A76"/>
                </a:solidFill>
                <a:effectLst/>
                <a:uLnTx/>
                <a:uFillTx/>
                <a:latin typeface="Calibri"/>
                <a:ea typeface="+mn-ea"/>
                <a:cs typeface="+mn-cs"/>
              </a:rPr>
              <a:t>Development</a:t>
            </a:r>
          </a:p>
        </p:txBody>
      </p:sp>
      <p:sp>
        <p:nvSpPr>
          <p:cNvPr id="19" name="Arrow: Right 18">
            <a:extLst>
              <a:ext uri="{FF2B5EF4-FFF2-40B4-BE49-F238E27FC236}">
                <a16:creationId xmlns:a16="http://schemas.microsoft.com/office/drawing/2014/main" id="{85B05895-24EC-4623-8A63-87A26A1A008C}"/>
              </a:ext>
            </a:extLst>
          </p:cNvPr>
          <p:cNvSpPr/>
          <p:nvPr/>
        </p:nvSpPr>
        <p:spPr>
          <a:xfrm>
            <a:off x="2365903" y="4387724"/>
            <a:ext cx="1161165" cy="546027"/>
          </a:xfrm>
          <a:prstGeom prst="rightArrow">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800" b="1" i="0" u="none" strike="noStrike" kern="1200" cap="none" spc="0" normalizeH="0" baseline="0" noProof="0">
                <a:ln>
                  <a:noFill/>
                </a:ln>
                <a:solidFill>
                  <a:prstClr val="black"/>
                </a:solidFill>
                <a:effectLst/>
                <a:uLnTx/>
                <a:uFillTx/>
                <a:latin typeface="Calibri"/>
                <a:ea typeface="+mn-ea"/>
                <a:cs typeface="+mn-cs"/>
              </a:rPr>
              <a:t>release</a:t>
            </a:r>
          </a:p>
        </p:txBody>
      </p:sp>
      <p:sp>
        <p:nvSpPr>
          <p:cNvPr id="20" name="Arrow: Right 19">
            <a:extLst>
              <a:ext uri="{FF2B5EF4-FFF2-40B4-BE49-F238E27FC236}">
                <a16:creationId xmlns:a16="http://schemas.microsoft.com/office/drawing/2014/main" id="{23FF3E5B-54C8-4AF0-A385-4B8050935724}"/>
              </a:ext>
            </a:extLst>
          </p:cNvPr>
          <p:cNvSpPr/>
          <p:nvPr/>
        </p:nvSpPr>
        <p:spPr>
          <a:xfrm flipH="1">
            <a:off x="3456273" y="3970425"/>
            <a:ext cx="1591098" cy="546027"/>
          </a:xfrm>
          <a:prstGeom prst="rightArrow">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800" b="1" i="0" u="none" strike="noStrike" kern="1200" cap="none" spc="0" normalizeH="0" baseline="0" noProof="0">
                <a:ln>
                  <a:noFill/>
                </a:ln>
                <a:solidFill>
                  <a:prstClr val="black"/>
                </a:solidFill>
                <a:effectLst/>
                <a:uLnTx/>
                <a:uFillTx/>
                <a:latin typeface="Calibri"/>
                <a:ea typeface="+mn-ea"/>
                <a:cs typeface="+mn-cs"/>
              </a:rPr>
              <a:t>feedback</a:t>
            </a:r>
          </a:p>
        </p:txBody>
      </p:sp>
      <p:sp>
        <p:nvSpPr>
          <p:cNvPr id="22" name="Arrow: Right 21">
            <a:extLst>
              <a:ext uri="{FF2B5EF4-FFF2-40B4-BE49-F238E27FC236}">
                <a16:creationId xmlns:a16="http://schemas.microsoft.com/office/drawing/2014/main" id="{E05103B6-B3BF-492F-97D7-6924663993FB}"/>
              </a:ext>
            </a:extLst>
          </p:cNvPr>
          <p:cNvSpPr/>
          <p:nvPr/>
        </p:nvSpPr>
        <p:spPr>
          <a:xfrm rot="962382" flipH="1">
            <a:off x="3439867" y="5374286"/>
            <a:ext cx="1591098" cy="546027"/>
          </a:xfrm>
          <a:prstGeom prst="rightArrow">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US" sz="1800" b="1" i="0" u="none" strike="noStrike" kern="1200" cap="none" spc="0" normalizeH="0" baseline="0" noProof="0">
                <a:ln>
                  <a:noFill/>
                </a:ln>
                <a:solidFill>
                  <a:prstClr val="black"/>
                </a:solidFill>
                <a:effectLst/>
                <a:uLnTx/>
                <a:uFillTx/>
                <a:latin typeface="Calibri"/>
                <a:ea typeface="+mn-ea"/>
                <a:cs typeface="+mn-cs"/>
              </a:rPr>
              <a:t>feedback</a:t>
            </a:r>
          </a:p>
        </p:txBody>
      </p:sp>
      <p:sp>
        <p:nvSpPr>
          <p:cNvPr id="23" name="TextBox 22">
            <a:extLst>
              <a:ext uri="{FF2B5EF4-FFF2-40B4-BE49-F238E27FC236}">
                <a16:creationId xmlns:a16="http://schemas.microsoft.com/office/drawing/2014/main" id="{C817EA50-ABFA-4716-8817-4849CEE0C21D}"/>
              </a:ext>
            </a:extLst>
          </p:cNvPr>
          <p:cNvSpPr txBox="1"/>
          <p:nvPr/>
        </p:nvSpPr>
        <p:spPr>
          <a:xfrm>
            <a:off x="7178089" y="4578531"/>
            <a:ext cx="1774525" cy="276999"/>
          </a:xfrm>
          <a:prstGeom prst="rect">
            <a:avLst/>
          </a:prstGeom>
          <a:noFill/>
          <a:ln>
            <a:noFill/>
          </a:ln>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rgbClr val="2B4A76"/>
                </a:solidFill>
                <a:effectLst/>
                <a:uLnTx/>
                <a:uFillTx/>
                <a:latin typeface="Calibri"/>
                <a:ea typeface="+mn-ea"/>
                <a:cs typeface="+mn-cs"/>
              </a:rPr>
              <a:t>User Community 2</a:t>
            </a:r>
          </a:p>
        </p:txBody>
      </p:sp>
      <p:sp>
        <p:nvSpPr>
          <p:cNvPr id="24" name="TextBox 23">
            <a:extLst>
              <a:ext uri="{FF2B5EF4-FFF2-40B4-BE49-F238E27FC236}">
                <a16:creationId xmlns:a16="http://schemas.microsoft.com/office/drawing/2014/main" id="{F17A6637-5692-4C8F-B1F1-4369D89D1673}"/>
              </a:ext>
            </a:extLst>
          </p:cNvPr>
          <p:cNvSpPr txBox="1"/>
          <p:nvPr/>
        </p:nvSpPr>
        <p:spPr>
          <a:xfrm>
            <a:off x="7178089" y="5956879"/>
            <a:ext cx="1774525" cy="276999"/>
          </a:xfrm>
          <a:prstGeom prst="rect">
            <a:avLst/>
          </a:prstGeom>
          <a:noFill/>
          <a:ln>
            <a:noFill/>
          </a:ln>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rgbClr val="2B4A76"/>
                </a:solidFill>
                <a:effectLst/>
                <a:uLnTx/>
                <a:uFillTx/>
                <a:latin typeface="Calibri"/>
                <a:ea typeface="+mn-ea"/>
                <a:cs typeface="+mn-cs"/>
              </a:rPr>
              <a:t>User Community 3</a:t>
            </a:r>
          </a:p>
        </p:txBody>
      </p:sp>
      <p:pic>
        <p:nvPicPr>
          <p:cNvPr id="26" name="Picture 25">
            <a:extLst>
              <a:ext uri="{FF2B5EF4-FFF2-40B4-BE49-F238E27FC236}">
                <a16:creationId xmlns:a16="http://schemas.microsoft.com/office/drawing/2014/main" id="{4D495ABB-9975-487F-9E7C-BB0EA03DA9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3486" y="3970191"/>
            <a:ext cx="1983113" cy="1290558"/>
          </a:xfrm>
          <a:prstGeom prst="rect">
            <a:avLst/>
          </a:prstGeom>
        </p:spPr>
      </p:pic>
      <p:pic>
        <p:nvPicPr>
          <p:cNvPr id="28" name="Picture 27">
            <a:extLst>
              <a:ext uri="{FF2B5EF4-FFF2-40B4-BE49-F238E27FC236}">
                <a16:creationId xmlns:a16="http://schemas.microsoft.com/office/drawing/2014/main" id="{772A88F8-B5DA-4BE7-8012-2F4B4A898C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47371" y="5314825"/>
            <a:ext cx="2057401" cy="1364036"/>
          </a:xfrm>
          <a:prstGeom prst="rect">
            <a:avLst/>
          </a:prstGeom>
        </p:spPr>
      </p:pic>
    </p:spTree>
    <p:extLst>
      <p:ext uri="{BB962C8B-B14F-4D97-AF65-F5344CB8AC3E}">
        <p14:creationId xmlns:p14="http://schemas.microsoft.com/office/powerpoint/2010/main" val="773867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2A2CED-22CA-4AA9-929F-3C600CE90F2F}"/>
              </a:ext>
            </a:extLst>
          </p:cNvPr>
          <p:cNvSpPr>
            <a:spLocks noGrp="1"/>
          </p:cNvSpPr>
          <p:nvPr>
            <p:ph idx="1"/>
          </p:nvPr>
        </p:nvSpPr>
        <p:spPr>
          <a:xfrm>
            <a:off x="168221" y="4669197"/>
            <a:ext cx="8811383" cy="1833486"/>
          </a:xfrm>
        </p:spPr>
        <p:txBody>
          <a:bodyPr/>
          <a:lstStyle/>
          <a:p>
            <a:pPr>
              <a:buFont typeface="Wingdings" panose="05000000000000000000" pitchFamily="2" charset="2"/>
              <a:buChar char="§"/>
            </a:pPr>
            <a:r>
              <a:rPr lang="en-US" sz="1600" dirty="0"/>
              <a:t>Value assessments should answer the questions: </a:t>
            </a:r>
          </a:p>
          <a:p>
            <a:pPr lvl="1">
              <a:buFont typeface="Courier New" panose="02070309020205020404" pitchFamily="49" charset="0"/>
              <a:buChar char="o"/>
            </a:pPr>
            <a:r>
              <a:rPr lang="en-US" sz="1600" b="1" dirty="0"/>
              <a:t>Is the product valuable? </a:t>
            </a:r>
            <a:r>
              <a:rPr lang="en-US" sz="1600" dirty="0"/>
              <a:t>(Do customers use the product and want continued investment in it)</a:t>
            </a:r>
          </a:p>
          <a:p>
            <a:pPr lvl="1">
              <a:buFont typeface="Courier New" panose="02070309020205020404" pitchFamily="49" charset="0"/>
              <a:buChar char="o"/>
            </a:pPr>
            <a:r>
              <a:rPr lang="en-US" sz="1600" b="1" dirty="0"/>
              <a:t>Is the work product delivered by valuable? </a:t>
            </a:r>
            <a:r>
              <a:rPr lang="en-US" sz="1600" dirty="0"/>
              <a:t>(Is the PO focusing the team on the right things)</a:t>
            </a:r>
          </a:p>
          <a:p>
            <a:pPr lvl="1">
              <a:buFont typeface="Courier New" panose="02070309020205020404" pitchFamily="49" charset="0"/>
              <a:buChar char="o"/>
            </a:pPr>
            <a:r>
              <a:rPr lang="en-US" sz="1600" b="1" dirty="0"/>
              <a:t>Is the amount of work delivered by the team timely enough to be valuable? </a:t>
            </a:r>
            <a:r>
              <a:rPr lang="en-US" sz="1600" dirty="0"/>
              <a:t>(or do we need additional investment / more teams to get there) </a:t>
            </a:r>
          </a:p>
          <a:p>
            <a:pPr lvl="1">
              <a:buFont typeface="Courier New" panose="02070309020205020404" pitchFamily="49" charset="0"/>
              <a:buChar char="o"/>
            </a:pPr>
            <a:endParaRPr lang="en-US" sz="1600" dirty="0"/>
          </a:p>
          <a:p>
            <a:pPr>
              <a:buFont typeface="Wingdings" panose="05000000000000000000" pitchFamily="2" charset="2"/>
              <a:buChar char="§"/>
            </a:pPr>
            <a:r>
              <a:rPr lang="en-US" sz="1600" dirty="0"/>
              <a:t>Between VAs use net promoter scores, surveys, and feedback in demos to inform on value</a:t>
            </a:r>
          </a:p>
          <a:p>
            <a:pPr>
              <a:buFont typeface="Wingdings" panose="05000000000000000000" pitchFamily="2" charset="2"/>
              <a:buChar char="§"/>
            </a:pPr>
            <a:endParaRPr lang="en-US" sz="2000" b="1" dirty="0"/>
          </a:p>
        </p:txBody>
      </p:sp>
      <p:sp>
        <p:nvSpPr>
          <p:cNvPr id="3" name="Title 2">
            <a:extLst>
              <a:ext uri="{FF2B5EF4-FFF2-40B4-BE49-F238E27FC236}">
                <a16:creationId xmlns:a16="http://schemas.microsoft.com/office/drawing/2014/main" id="{F0B83D2E-969F-42E0-9392-5FB22CC9F5DB}"/>
              </a:ext>
            </a:extLst>
          </p:cNvPr>
          <p:cNvSpPr>
            <a:spLocks noGrp="1"/>
          </p:cNvSpPr>
          <p:nvPr>
            <p:ph type="title"/>
          </p:nvPr>
        </p:nvSpPr>
        <p:spPr/>
        <p:txBody>
          <a:bodyPr/>
          <a:lstStyle/>
          <a:p>
            <a:r>
              <a:rPr lang="en-US" sz="3200" dirty="0"/>
              <a:t>Value Assessment Reporting Cycles</a:t>
            </a:r>
          </a:p>
        </p:txBody>
      </p:sp>
      <p:sp>
        <p:nvSpPr>
          <p:cNvPr id="4" name="Slide Number Placeholder 3">
            <a:extLst>
              <a:ext uri="{FF2B5EF4-FFF2-40B4-BE49-F238E27FC236}">
                <a16:creationId xmlns:a16="http://schemas.microsoft.com/office/drawing/2014/main" id="{50C7C2FD-6A8F-448C-B6E9-DCE87E66FAB2}"/>
              </a:ext>
            </a:extLst>
          </p:cNvPr>
          <p:cNvSpPr>
            <a:spLocks noGrp="1"/>
          </p:cNvSpPr>
          <p:nvPr>
            <p:ph type="sldNum" sz="quarter" idx="4"/>
          </p:nvPr>
        </p:nvSpPr>
        <p:spPr/>
        <p:txBody>
          <a:bodyPr/>
          <a:lstStyle/>
          <a:p>
            <a:fld id="{8EAA6C4B-B329-4354-8B01-726026A460CA}" type="slidenum">
              <a:rPr lang="en-US"/>
              <a:t>19</a:t>
            </a:fld>
            <a:endParaRPr lang="en-US" dirty="0"/>
          </a:p>
        </p:txBody>
      </p:sp>
      <p:sp>
        <p:nvSpPr>
          <p:cNvPr id="10" name="Rectangle: Rounded Corners 9">
            <a:extLst>
              <a:ext uri="{FF2B5EF4-FFF2-40B4-BE49-F238E27FC236}">
                <a16:creationId xmlns:a16="http://schemas.microsoft.com/office/drawing/2014/main" id="{6F5DF60E-D9D1-42D2-A34B-FAB693F9BEBB}"/>
              </a:ext>
            </a:extLst>
          </p:cNvPr>
          <p:cNvSpPr/>
          <p:nvPr/>
        </p:nvSpPr>
        <p:spPr>
          <a:xfrm>
            <a:off x="4877288" y="1847039"/>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#1</a:t>
            </a:r>
          </a:p>
        </p:txBody>
      </p:sp>
      <p:sp>
        <p:nvSpPr>
          <p:cNvPr id="17" name="Left Brace 16">
            <a:extLst>
              <a:ext uri="{FF2B5EF4-FFF2-40B4-BE49-F238E27FC236}">
                <a16:creationId xmlns:a16="http://schemas.microsoft.com/office/drawing/2014/main" id="{6360DE3E-429C-4EDB-9C9E-BE5C7A5A215A}"/>
              </a:ext>
            </a:extLst>
          </p:cNvPr>
          <p:cNvSpPr/>
          <p:nvPr/>
        </p:nvSpPr>
        <p:spPr>
          <a:xfrm rot="5400000">
            <a:off x="6512117" y="-140576"/>
            <a:ext cx="316633" cy="3586292"/>
          </a:xfrm>
          <a:prstGeom prst="leftBrace">
            <a:avLst/>
          </a:prstGeom>
          <a:ln w="31750">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15C75511-245F-4268-8595-C4094EFB4EB9}"/>
              </a:ext>
            </a:extLst>
          </p:cNvPr>
          <p:cNvSpPr txBox="1"/>
          <p:nvPr/>
        </p:nvSpPr>
        <p:spPr>
          <a:xfrm>
            <a:off x="6028211" y="1159501"/>
            <a:ext cx="1275258" cy="276999"/>
          </a:xfrm>
          <a:prstGeom prst="rect">
            <a:avLst/>
          </a:prstGeom>
          <a:noFill/>
          <a:ln>
            <a:noFill/>
          </a:ln>
        </p:spPr>
        <p:txBody>
          <a:bodyPr wrap="square" lIns="0" tIns="0" rIns="0" bIns="0" rtlCol="0">
            <a:spAutoFit/>
          </a:bodyPr>
          <a:lstStyle/>
          <a:p>
            <a:pPr algn="ctr"/>
            <a:r>
              <a:rPr lang="en-US" b="1" dirty="0">
                <a:solidFill>
                  <a:schemeClr val="accent4">
                    <a:lumMod val="75000"/>
                  </a:schemeClr>
                </a:solidFill>
              </a:rPr>
              <a:t>Year 1</a:t>
            </a:r>
          </a:p>
        </p:txBody>
      </p:sp>
      <p:cxnSp>
        <p:nvCxnSpPr>
          <p:cNvPr id="28" name="Straight Connector 27">
            <a:extLst>
              <a:ext uri="{FF2B5EF4-FFF2-40B4-BE49-F238E27FC236}">
                <a16:creationId xmlns:a16="http://schemas.microsoft.com/office/drawing/2014/main" id="{136A2E8F-A6E0-4F78-916F-90A79040012D}"/>
              </a:ext>
            </a:extLst>
          </p:cNvPr>
          <p:cNvCxnSpPr>
            <a:cxnSpLocks/>
          </p:cNvCxnSpPr>
          <p:nvPr/>
        </p:nvCxnSpPr>
        <p:spPr>
          <a:xfrm>
            <a:off x="5738855" y="1851911"/>
            <a:ext cx="0" cy="381010"/>
          </a:xfrm>
          <a:prstGeom prst="line">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DCF78CE-7294-45B4-A5CB-0A2E67A0606E}"/>
              </a:ext>
            </a:extLst>
          </p:cNvPr>
          <p:cNvSpPr txBox="1"/>
          <p:nvPr/>
        </p:nvSpPr>
        <p:spPr>
          <a:xfrm>
            <a:off x="5632136" y="2235974"/>
            <a:ext cx="732982" cy="307777"/>
          </a:xfrm>
          <a:prstGeom prst="rect">
            <a:avLst/>
          </a:prstGeom>
          <a:noFill/>
          <a:ln>
            <a:noFill/>
          </a:ln>
        </p:spPr>
        <p:txBody>
          <a:bodyPr wrap="square" lIns="0" tIns="0" rIns="0" bIns="0" rtlCol="0">
            <a:spAutoFit/>
          </a:bodyPr>
          <a:lstStyle/>
          <a:p>
            <a:pPr algn="l"/>
            <a:r>
              <a:rPr lang="en-US" sz="1000" dirty="0"/>
              <a:t>Value Assessment</a:t>
            </a:r>
          </a:p>
        </p:txBody>
      </p:sp>
      <p:sp>
        <p:nvSpPr>
          <p:cNvPr id="31" name="Rectangle: Rounded Corners 30">
            <a:extLst>
              <a:ext uri="{FF2B5EF4-FFF2-40B4-BE49-F238E27FC236}">
                <a16:creationId xmlns:a16="http://schemas.microsoft.com/office/drawing/2014/main" id="{F00958F1-59D8-4309-A1E1-D627A3523FCD}"/>
              </a:ext>
            </a:extLst>
          </p:cNvPr>
          <p:cNvSpPr/>
          <p:nvPr/>
        </p:nvSpPr>
        <p:spPr>
          <a:xfrm>
            <a:off x="5809107" y="1847038"/>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#2</a:t>
            </a:r>
          </a:p>
        </p:txBody>
      </p:sp>
      <p:cxnSp>
        <p:nvCxnSpPr>
          <p:cNvPr id="32" name="Straight Connector 31">
            <a:extLst>
              <a:ext uri="{FF2B5EF4-FFF2-40B4-BE49-F238E27FC236}">
                <a16:creationId xmlns:a16="http://schemas.microsoft.com/office/drawing/2014/main" id="{85F94069-337B-45C8-B449-593E2C8F1DF6}"/>
              </a:ext>
            </a:extLst>
          </p:cNvPr>
          <p:cNvCxnSpPr>
            <a:cxnSpLocks/>
          </p:cNvCxnSpPr>
          <p:nvPr/>
        </p:nvCxnSpPr>
        <p:spPr>
          <a:xfrm>
            <a:off x="6665840" y="1851911"/>
            <a:ext cx="0" cy="381010"/>
          </a:xfrm>
          <a:prstGeom prst="line">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775C0EB7-329F-465A-80E5-073B3903A4FC}"/>
              </a:ext>
            </a:extLst>
          </p:cNvPr>
          <p:cNvSpPr txBox="1"/>
          <p:nvPr/>
        </p:nvSpPr>
        <p:spPr>
          <a:xfrm>
            <a:off x="6559121" y="2235974"/>
            <a:ext cx="732982" cy="307777"/>
          </a:xfrm>
          <a:prstGeom prst="rect">
            <a:avLst/>
          </a:prstGeom>
          <a:noFill/>
          <a:ln>
            <a:noFill/>
          </a:ln>
        </p:spPr>
        <p:txBody>
          <a:bodyPr wrap="square" lIns="0" tIns="0" rIns="0" bIns="0" rtlCol="0">
            <a:spAutoFit/>
          </a:bodyPr>
          <a:lstStyle/>
          <a:p>
            <a:pPr algn="l"/>
            <a:r>
              <a:rPr lang="en-US" sz="1000" dirty="0"/>
              <a:t>Value Assessment</a:t>
            </a:r>
          </a:p>
        </p:txBody>
      </p:sp>
      <p:sp>
        <p:nvSpPr>
          <p:cNvPr id="34" name="Rectangle: Rounded Corners 33">
            <a:extLst>
              <a:ext uri="{FF2B5EF4-FFF2-40B4-BE49-F238E27FC236}">
                <a16:creationId xmlns:a16="http://schemas.microsoft.com/office/drawing/2014/main" id="{7FA5372A-C3C9-4B22-8A45-C8FCAC112355}"/>
              </a:ext>
            </a:extLst>
          </p:cNvPr>
          <p:cNvSpPr/>
          <p:nvPr/>
        </p:nvSpPr>
        <p:spPr>
          <a:xfrm>
            <a:off x="6733640" y="1852642"/>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#3</a:t>
            </a:r>
          </a:p>
        </p:txBody>
      </p:sp>
      <p:cxnSp>
        <p:nvCxnSpPr>
          <p:cNvPr id="35" name="Straight Connector 34">
            <a:extLst>
              <a:ext uri="{FF2B5EF4-FFF2-40B4-BE49-F238E27FC236}">
                <a16:creationId xmlns:a16="http://schemas.microsoft.com/office/drawing/2014/main" id="{38C38E07-27FF-45AB-9701-A5CD0E5BDBA0}"/>
              </a:ext>
            </a:extLst>
          </p:cNvPr>
          <p:cNvCxnSpPr>
            <a:cxnSpLocks/>
          </p:cNvCxnSpPr>
          <p:nvPr/>
        </p:nvCxnSpPr>
        <p:spPr>
          <a:xfrm>
            <a:off x="7590373" y="1857514"/>
            <a:ext cx="0" cy="381010"/>
          </a:xfrm>
          <a:prstGeom prst="line">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9990A27-5C06-4DB3-ABC2-D89337667C34}"/>
              </a:ext>
            </a:extLst>
          </p:cNvPr>
          <p:cNvSpPr txBox="1"/>
          <p:nvPr/>
        </p:nvSpPr>
        <p:spPr>
          <a:xfrm>
            <a:off x="7483654" y="2241578"/>
            <a:ext cx="732982" cy="307777"/>
          </a:xfrm>
          <a:prstGeom prst="rect">
            <a:avLst/>
          </a:prstGeom>
          <a:noFill/>
          <a:ln>
            <a:noFill/>
          </a:ln>
        </p:spPr>
        <p:txBody>
          <a:bodyPr wrap="square" lIns="0" tIns="0" rIns="0" bIns="0" rtlCol="0">
            <a:spAutoFit/>
          </a:bodyPr>
          <a:lstStyle/>
          <a:p>
            <a:pPr algn="l"/>
            <a:r>
              <a:rPr lang="en-US" sz="1000" dirty="0"/>
              <a:t>Value Assessment</a:t>
            </a:r>
          </a:p>
        </p:txBody>
      </p:sp>
      <p:sp>
        <p:nvSpPr>
          <p:cNvPr id="37" name="Rectangle: Rounded Corners 36">
            <a:extLst>
              <a:ext uri="{FF2B5EF4-FFF2-40B4-BE49-F238E27FC236}">
                <a16:creationId xmlns:a16="http://schemas.microsoft.com/office/drawing/2014/main" id="{DAEDD640-846C-47A8-8659-20E3A68A4D14}"/>
              </a:ext>
            </a:extLst>
          </p:cNvPr>
          <p:cNvSpPr/>
          <p:nvPr/>
        </p:nvSpPr>
        <p:spPr>
          <a:xfrm>
            <a:off x="7661003" y="1852642"/>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#4</a:t>
            </a:r>
          </a:p>
        </p:txBody>
      </p:sp>
      <p:cxnSp>
        <p:nvCxnSpPr>
          <p:cNvPr id="38" name="Straight Connector 37">
            <a:extLst>
              <a:ext uri="{FF2B5EF4-FFF2-40B4-BE49-F238E27FC236}">
                <a16:creationId xmlns:a16="http://schemas.microsoft.com/office/drawing/2014/main" id="{D25ED569-C0E3-4D33-8580-D2D667F18CA1}"/>
              </a:ext>
            </a:extLst>
          </p:cNvPr>
          <p:cNvCxnSpPr>
            <a:cxnSpLocks/>
          </p:cNvCxnSpPr>
          <p:nvPr/>
        </p:nvCxnSpPr>
        <p:spPr>
          <a:xfrm>
            <a:off x="8517737" y="1857514"/>
            <a:ext cx="0" cy="381010"/>
          </a:xfrm>
          <a:prstGeom prst="line">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6EA740A-AB0B-4F6E-A797-23D2061D8C04}"/>
              </a:ext>
            </a:extLst>
          </p:cNvPr>
          <p:cNvSpPr txBox="1"/>
          <p:nvPr/>
        </p:nvSpPr>
        <p:spPr>
          <a:xfrm>
            <a:off x="8411018" y="2241578"/>
            <a:ext cx="732982" cy="307777"/>
          </a:xfrm>
          <a:prstGeom prst="rect">
            <a:avLst/>
          </a:prstGeom>
          <a:noFill/>
          <a:ln>
            <a:noFill/>
          </a:ln>
        </p:spPr>
        <p:txBody>
          <a:bodyPr wrap="square" lIns="0" tIns="0" rIns="0" bIns="0" rtlCol="0">
            <a:spAutoFit/>
          </a:bodyPr>
          <a:lstStyle/>
          <a:p>
            <a:pPr algn="l"/>
            <a:r>
              <a:rPr lang="en-US" sz="1000" dirty="0"/>
              <a:t>Value Assessment</a:t>
            </a:r>
          </a:p>
        </p:txBody>
      </p:sp>
      <p:sp>
        <p:nvSpPr>
          <p:cNvPr id="40" name="Rectangle: Rounded Corners 39">
            <a:extLst>
              <a:ext uri="{FF2B5EF4-FFF2-40B4-BE49-F238E27FC236}">
                <a16:creationId xmlns:a16="http://schemas.microsoft.com/office/drawing/2014/main" id="{8C0C8BF5-A9FD-4776-AA5B-693BB1149AD3}"/>
              </a:ext>
            </a:extLst>
          </p:cNvPr>
          <p:cNvSpPr/>
          <p:nvPr/>
        </p:nvSpPr>
        <p:spPr>
          <a:xfrm>
            <a:off x="4877288" y="2863392"/>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#1</a:t>
            </a:r>
          </a:p>
        </p:txBody>
      </p:sp>
      <p:sp>
        <p:nvSpPr>
          <p:cNvPr id="43" name="Rectangle: Rounded Corners 42">
            <a:extLst>
              <a:ext uri="{FF2B5EF4-FFF2-40B4-BE49-F238E27FC236}">
                <a16:creationId xmlns:a16="http://schemas.microsoft.com/office/drawing/2014/main" id="{AD3D5B4F-A543-4FB5-9441-FAFE41527D19}"/>
              </a:ext>
            </a:extLst>
          </p:cNvPr>
          <p:cNvSpPr/>
          <p:nvPr/>
        </p:nvSpPr>
        <p:spPr>
          <a:xfrm>
            <a:off x="5809107" y="2863390"/>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#2</a:t>
            </a:r>
          </a:p>
        </p:txBody>
      </p:sp>
      <p:cxnSp>
        <p:nvCxnSpPr>
          <p:cNvPr id="44" name="Straight Connector 43">
            <a:extLst>
              <a:ext uri="{FF2B5EF4-FFF2-40B4-BE49-F238E27FC236}">
                <a16:creationId xmlns:a16="http://schemas.microsoft.com/office/drawing/2014/main" id="{5CD93F88-289E-4562-B6C9-6C12180EE454}"/>
              </a:ext>
            </a:extLst>
          </p:cNvPr>
          <p:cNvCxnSpPr>
            <a:cxnSpLocks/>
          </p:cNvCxnSpPr>
          <p:nvPr/>
        </p:nvCxnSpPr>
        <p:spPr>
          <a:xfrm>
            <a:off x="6665840" y="2868264"/>
            <a:ext cx="0" cy="381010"/>
          </a:xfrm>
          <a:prstGeom prst="line">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C48128B-E9A0-48C3-A910-69E6EC15A5F5}"/>
              </a:ext>
            </a:extLst>
          </p:cNvPr>
          <p:cNvSpPr txBox="1"/>
          <p:nvPr/>
        </p:nvSpPr>
        <p:spPr>
          <a:xfrm>
            <a:off x="6559121" y="3252327"/>
            <a:ext cx="732982" cy="307777"/>
          </a:xfrm>
          <a:prstGeom prst="rect">
            <a:avLst/>
          </a:prstGeom>
          <a:noFill/>
          <a:ln>
            <a:noFill/>
          </a:ln>
        </p:spPr>
        <p:txBody>
          <a:bodyPr wrap="square" lIns="0" tIns="0" rIns="0" bIns="0" rtlCol="0">
            <a:spAutoFit/>
          </a:bodyPr>
          <a:lstStyle/>
          <a:p>
            <a:pPr algn="l"/>
            <a:r>
              <a:rPr lang="en-US" sz="1000" dirty="0"/>
              <a:t>Value Assessment</a:t>
            </a:r>
          </a:p>
        </p:txBody>
      </p:sp>
      <p:sp>
        <p:nvSpPr>
          <p:cNvPr id="46" name="Rectangle: Rounded Corners 45">
            <a:extLst>
              <a:ext uri="{FF2B5EF4-FFF2-40B4-BE49-F238E27FC236}">
                <a16:creationId xmlns:a16="http://schemas.microsoft.com/office/drawing/2014/main" id="{157FBFD6-EA96-4BA0-A573-8A6C0DDAB7E2}"/>
              </a:ext>
            </a:extLst>
          </p:cNvPr>
          <p:cNvSpPr/>
          <p:nvPr/>
        </p:nvSpPr>
        <p:spPr>
          <a:xfrm>
            <a:off x="6733640" y="2868994"/>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#3</a:t>
            </a:r>
          </a:p>
        </p:txBody>
      </p:sp>
      <p:sp>
        <p:nvSpPr>
          <p:cNvPr id="49" name="Rectangle: Rounded Corners 48">
            <a:extLst>
              <a:ext uri="{FF2B5EF4-FFF2-40B4-BE49-F238E27FC236}">
                <a16:creationId xmlns:a16="http://schemas.microsoft.com/office/drawing/2014/main" id="{26878652-480C-45AC-BF3E-DEBB335BD559}"/>
              </a:ext>
            </a:extLst>
          </p:cNvPr>
          <p:cNvSpPr/>
          <p:nvPr/>
        </p:nvSpPr>
        <p:spPr>
          <a:xfrm>
            <a:off x="7661003" y="2868994"/>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#4</a:t>
            </a:r>
          </a:p>
        </p:txBody>
      </p:sp>
      <p:cxnSp>
        <p:nvCxnSpPr>
          <p:cNvPr id="50" name="Straight Connector 49">
            <a:extLst>
              <a:ext uri="{FF2B5EF4-FFF2-40B4-BE49-F238E27FC236}">
                <a16:creationId xmlns:a16="http://schemas.microsoft.com/office/drawing/2014/main" id="{529FF2CE-56B8-4700-859E-35FECD792AE4}"/>
              </a:ext>
            </a:extLst>
          </p:cNvPr>
          <p:cNvCxnSpPr>
            <a:cxnSpLocks/>
          </p:cNvCxnSpPr>
          <p:nvPr/>
        </p:nvCxnSpPr>
        <p:spPr>
          <a:xfrm>
            <a:off x="8517737" y="2873867"/>
            <a:ext cx="0" cy="381010"/>
          </a:xfrm>
          <a:prstGeom prst="line">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7EADAA26-991D-4165-AC2C-A3714CC540F7}"/>
              </a:ext>
            </a:extLst>
          </p:cNvPr>
          <p:cNvSpPr txBox="1"/>
          <p:nvPr/>
        </p:nvSpPr>
        <p:spPr>
          <a:xfrm>
            <a:off x="8411018" y="3257931"/>
            <a:ext cx="732982" cy="307777"/>
          </a:xfrm>
          <a:prstGeom prst="rect">
            <a:avLst/>
          </a:prstGeom>
          <a:noFill/>
          <a:ln>
            <a:noFill/>
          </a:ln>
        </p:spPr>
        <p:txBody>
          <a:bodyPr wrap="square" lIns="0" tIns="0" rIns="0" bIns="0" rtlCol="0">
            <a:spAutoFit/>
          </a:bodyPr>
          <a:lstStyle/>
          <a:p>
            <a:pPr algn="l"/>
            <a:r>
              <a:rPr lang="en-US" sz="1000" dirty="0"/>
              <a:t>Value Assessment</a:t>
            </a:r>
          </a:p>
        </p:txBody>
      </p:sp>
      <p:sp>
        <p:nvSpPr>
          <p:cNvPr id="52" name="Rectangle: Rounded Corners 51">
            <a:extLst>
              <a:ext uri="{FF2B5EF4-FFF2-40B4-BE49-F238E27FC236}">
                <a16:creationId xmlns:a16="http://schemas.microsoft.com/office/drawing/2014/main" id="{454315E0-6B46-4FBC-96CF-929CD3C5D1A4}"/>
              </a:ext>
            </a:extLst>
          </p:cNvPr>
          <p:cNvSpPr/>
          <p:nvPr/>
        </p:nvSpPr>
        <p:spPr>
          <a:xfrm>
            <a:off x="4877288" y="3719613"/>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#1</a:t>
            </a:r>
          </a:p>
        </p:txBody>
      </p:sp>
      <p:sp>
        <p:nvSpPr>
          <p:cNvPr id="53" name="Rectangle: Rounded Corners 52">
            <a:extLst>
              <a:ext uri="{FF2B5EF4-FFF2-40B4-BE49-F238E27FC236}">
                <a16:creationId xmlns:a16="http://schemas.microsoft.com/office/drawing/2014/main" id="{C59DEA9B-1820-4A90-911F-872EBCB60390}"/>
              </a:ext>
            </a:extLst>
          </p:cNvPr>
          <p:cNvSpPr/>
          <p:nvPr/>
        </p:nvSpPr>
        <p:spPr>
          <a:xfrm>
            <a:off x="5809107" y="3719613"/>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#2</a:t>
            </a:r>
          </a:p>
        </p:txBody>
      </p:sp>
      <p:sp>
        <p:nvSpPr>
          <p:cNvPr id="56" name="Rectangle: Rounded Corners 55">
            <a:extLst>
              <a:ext uri="{FF2B5EF4-FFF2-40B4-BE49-F238E27FC236}">
                <a16:creationId xmlns:a16="http://schemas.microsoft.com/office/drawing/2014/main" id="{7DFB2490-9A7C-458A-8861-A74E6105D238}"/>
              </a:ext>
            </a:extLst>
          </p:cNvPr>
          <p:cNvSpPr/>
          <p:nvPr/>
        </p:nvSpPr>
        <p:spPr>
          <a:xfrm>
            <a:off x="6733640" y="3725216"/>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#3</a:t>
            </a:r>
          </a:p>
        </p:txBody>
      </p:sp>
      <p:sp>
        <p:nvSpPr>
          <p:cNvPr id="57" name="Rectangle: Rounded Corners 56">
            <a:extLst>
              <a:ext uri="{FF2B5EF4-FFF2-40B4-BE49-F238E27FC236}">
                <a16:creationId xmlns:a16="http://schemas.microsoft.com/office/drawing/2014/main" id="{0EF0D927-2399-44E8-915D-0EF1493343ED}"/>
              </a:ext>
            </a:extLst>
          </p:cNvPr>
          <p:cNvSpPr/>
          <p:nvPr/>
        </p:nvSpPr>
        <p:spPr>
          <a:xfrm>
            <a:off x="7661003" y="3725216"/>
            <a:ext cx="802577" cy="316633"/>
          </a:xfrm>
          <a:prstGeom prst="roundRect">
            <a:avLst/>
          </a:prstGeom>
          <a:solidFill>
            <a:schemeClr val="accent4">
              <a:lumMod val="60000"/>
              <a:lumOff val="4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87454" tIns="87454" rIns="87454" bIns="87454" numCol="1" spcCol="1270" rtlCol="0" anchor="ctr" anchorCtr="0">
            <a:noAutofit/>
          </a:bodyPr>
          <a:lstStyle/>
          <a:p>
            <a:pPr algn="ctr" defTabSz="633413">
              <a:lnSpc>
                <a:spcPct val="90000"/>
              </a:lnSpc>
              <a:spcBef>
                <a:spcPct val="0"/>
              </a:spcBef>
              <a:spcAft>
                <a:spcPct val="35000"/>
              </a:spcAft>
            </a:pPr>
            <a:r>
              <a:rPr lang="en-US" sz="1200" b="1" dirty="0">
                <a:solidFill>
                  <a:schemeClr val="bg1"/>
                </a:solidFill>
              </a:rPr>
              <a:t>Release #4</a:t>
            </a:r>
          </a:p>
        </p:txBody>
      </p:sp>
      <p:cxnSp>
        <p:nvCxnSpPr>
          <p:cNvPr id="58" name="Straight Connector 57">
            <a:extLst>
              <a:ext uri="{FF2B5EF4-FFF2-40B4-BE49-F238E27FC236}">
                <a16:creationId xmlns:a16="http://schemas.microsoft.com/office/drawing/2014/main" id="{568014A7-2D03-4655-96A8-1F06C3528FF2}"/>
              </a:ext>
            </a:extLst>
          </p:cNvPr>
          <p:cNvCxnSpPr>
            <a:cxnSpLocks/>
          </p:cNvCxnSpPr>
          <p:nvPr/>
        </p:nvCxnSpPr>
        <p:spPr>
          <a:xfrm>
            <a:off x="8517737" y="3730089"/>
            <a:ext cx="0" cy="381010"/>
          </a:xfrm>
          <a:prstGeom prst="line">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DA36170A-9905-4844-8256-E607E15EFDE4}"/>
              </a:ext>
            </a:extLst>
          </p:cNvPr>
          <p:cNvSpPr txBox="1"/>
          <p:nvPr/>
        </p:nvSpPr>
        <p:spPr>
          <a:xfrm>
            <a:off x="8411018" y="4120395"/>
            <a:ext cx="732982" cy="307777"/>
          </a:xfrm>
          <a:prstGeom prst="rect">
            <a:avLst/>
          </a:prstGeom>
          <a:noFill/>
          <a:ln>
            <a:noFill/>
          </a:ln>
        </p:spPr>
        <p:txBody>
          <a:bodyPr wrap="square" lIns="0" tIns="0" rIns="0" bIns="0" rtlCol="0">
            <a:spAutoFit/>
          </a:bodyPr>
          <a:lstStyle/>
          <a:p>
            <a:pPr algn="l"/>
            <a:r>
              <a:rPr lang="en-US" sz="1000" dirty="0"/>
              <a:t>Value Assessment</a:t>
            </a:r>
          </a:p>
        </p:txBody>
      </p:sp>
      <p:sp>
        <p:nvSpPr>
          <p:cNvPr id="60" name="TextBox 59">
            <a:extLst>
              <a:ext uri="{FF2B5EF4-FFF2-40B4-BE49-F238E27FC236}">
                <a16:creationId xmlns:a16="http://schemas.microsoft.com/office/drawing/2014/main" id="{CBBB4B47-7923-41BF-BBDB-B64F073D1CD0}"/>
              </a:ext>
            </a:extLst>
          </p:cNvPr>
          <p:cNvSpPr txBox="1"/>
          <p:nvPr/>
        </p:nvSpPr>
        <p:spPr>
          <a:xfrm>
            <a:off x="4430651" y="1895965"/>
            <a:ext cx="589899" cy="276999"/>
          </a:xfrm>
          <a:prstGeom prst="rect">
            <a:avLst/>
          </a:prstGeom>
          <a:noFill/>
          <a:ln>
            <a:noFill/>
          </a:ln>
        </p:spPr>
        <p:txBody>
          <a:bodyPr wrap="square" lIns="0" tIns="0" rIns="0" bIns="0" rtlCol="0">
            <a:spAutoFit/>
          </a:bodyPr>
          <a:lstStyle/>
          <a:p>
            <a:pPr algn="l"/>
            <a:r>
              <a:rPr lang="en-US" b="1" dirty="0"/>
              <a:t>#1</a:t>
            </a:r>
          </a:p>
        </p:txBody>
      </p:sp>
      <p:sp>
        <p:nvSpPr>
          <p:cNvPr id="61" name="TextBox 60">
            <a:extLst>
              <a:ext uri="{FF2B5EF4-FFF2-40B4-BE49-F238E27FC236}">
                <a16:creationId xmlns:a16="http://schemas.microsoft.com/office/drawing/2014/main" id="{403E5019-62EA-47AA-BB06-3AA990064D43}"/>
              </a:ext>
            </a:extLst>
          </p:cNvPr>
          <p:cNvSpPr txBox="1"/>
          <p:nvPr/>
        </p:nvSpPr>
        <p:spPr>
          <a:xfrm>
            <a:off x="4427475" y="2915043"/>
            <a:ext cx="589899" cy="276999"/>
          </a:xfrm>
          <a:prstGeom prst="rect">
            <a:avLst/>
          </a:prstGeom>
          <a:noFill/>
          <a:ln>
            <a:noFill/>
          </a:ln>
        </p:spPr>
        <p:txBody>
          <a:bodyPr wrap="square" lIns="0" tIns="0" rIns="0" bIns="0" rtlCol="0">
            <a:spAutoFit/>
          </a:bodyPr>
          <a:lstStyle/>
          <a:p>
            <a:pPr algn="l"/>
            <a:r>
              <a:rPr lang="en-US" b="1" dirty="0"/>
              <a:t>#2</a:t>
            </a:r>
          </a:p>
        </p:txBody>
      </p:sp>
      <p:sp>
        <p:nvSpPr>
          <p:cNvPr id="62" name="TextBox 61">
            <a:extLst>
              <a:ext uri="{FF2B5EF4-FFF2-40B4-BE49-F238E27FC236}">
                <a16:creationId xmlns:a16="http://schemas.microsoft.com/office/drawing/2014/main" id="{5E8AE0B8-D62B-4E8B-9878-3E66DF604B88}"/>
              </a:ext>
            </a:extLst>
          </p:cNvPr>
          <p:cNvSpPr txBox="1"/>
          <p:nvPr/>
        </p:nvSpPr>
        <p:spPr>
          <a:xfrm>
            <a:off x="4423955" y="3778680"/>
            <a:ext cx="589899" cy="276999"/>
          </a:xfrm>
          <a:prstGeom prst="rect">
            <a:avLst/>
          </a:prstGeom>
          <a:noFill/>
          <a:ln>
            <a:noFill/>
          </a:ln>
        </p:spPr>
        <p:txBody>
          <a:bodyPr wrap="square" lIns="0" tIns="0" rIns="0" bIns="0" rtlCol="0">
            <a:spAutoFit/>
          </a:bodyPr>
          <a:lstStyle/>
          <a:p>
            <a:pPr algn="l"/>
            <a:r>
              <a:rPr lang="en-US" b="1" dirty="0"/>
              <a:t>#3</a:t>
            </a:r>
          </a:p>
        </p:txBody>
      </p:sp>
      <p:sp>
        <p:nvSpPr>
          <p:cNvPr id="47" name="TextBox 46">
            <a:extLst>
              <a:ext uri="{FF2B5EF4-FFF2-40B4-BE49-F238E27FC236}">
                <a16:creationId xmlns:a16="http://schemas.microsoft.com/office/drawing/2014/main" id="{B0A4377E-9CF0-49BB-9812-887F4F276055}"/>
              </a:ext>
            </a:extLst>
          </p:cNvPr>
          <p:cNvSpPr txBox="1"/>
          <p:nvPr/>
        </p:nvSpPr>
        <p:spPr>
          <a:xfrm>
            <a:off x="168221" y="1241220"/>
            <a:ext cx="4098492" cy="3262432"/>
          </a:xfrm>
          <a:prstGeom prst="rect">
            <a:avLst/>
          </a:prstGeom>
          <a:noFill/>
          <a:ln>
            <a:noFill/>
          </a:ln>
        </p:spPr>
        <p:txBody>
          <a:bodyPr wrap="square">
            <a:spAutoFit/>
          </a:bodyPr>
          <a:lstStyle/>
          <a:p>
            <a:pPr>
              <a:spcBef>
                <a:spcPts val="600"/>
              </a:spcBef>
              <a:buFont typeface="Wingdings" panose="05000000000000000000" pitchFamily="2" charset="2"/>
              <a:buChar char="§"/>
            </a:pPr>
            <a:r>
              <a:rPr lang="en-US" sz="1600" dirty="0"/>
              <a:t>Value is assessed by customers and end-users typically post-release but at least annually.</a:t>
            </a:r>
          </a:p>
          <a:p>
            <a:pPr>
              <a:spcBef>
                <a:spcPts val="600"/>
              </a:spcBef>
            </a:pPr>
            <a:r>
              <a:rPr lang="en-US" sz="1600" dirty="0"/>
              <a:t> </a:t>
            </a:r>
          </a:p>
          <a:p>
            <a:pPr>
              <a:spcBef>
                <a:spcPts val="600"/>
              </a:spcBef>
              <a:buFont typeface="Wingdings" panose="05000000000000000000" pitchFamily="2" charset="2"/>
              <a:buChar char="§"/>
            </a:pPr>
            <a:r>
              <a:rPr lang="en-US" sz="1600" dirty="0"/>
              <a:t>Best practices include: </a:t>
            </a:r>
          </a:p>
          <a:p>
            <a:pPr lvl="1">
              <a:spcBef>
                <a:spcPts val="600"/>
              </a:spcBef>
            </a:pPr>
            <a:r>
              <a:rPr lang="en-US" sz="1600" dirty="0"/>
              <a:t>Environment of Safety – encourage openness and honesty</a:t>
            </a:r>
          </a:p>
          <a:p>
            <a:pPr lvl="1">
              <a:spcBef>
                <a:spcPts val="600"/>
              </a:spcBef>
            </a:pPr>
            <a:r>
              <a:rPr lang="en-US" sz="1600" dirty="0"/>
              <a:t>Ensure VA is used for learning/continuous improvement (not punishment)</a:t>
            </a:r>
          </a:p>
          <a:p>
            <a:pPr lvl="1">
              <a:spcBef>
                <a:spcPts val="600"/>
              </a:spcBef>
            </a:pPr>
            <a:r>
              <a:rPr lang="en-US" sz="1600" dirty="0"/>
              <a:t>Capture qualitative, quantitative feedback</a:t>
            </a:r>
          </a:p>
          <a:p>
            <a:pPr lvl="1">
              <a:spcBef>
                <a:spcPts val="600"/>
              </a:spcBef>
            </a:pPr>
            <a:r>
              <a:rPr lang="en-US" sz="1600" dirty="0"/>
              <a:t>Ensure all stakeholder populations are included in proportion</a:t>
            </a:r>
          </a:p>
        </p:txBody>
      </p:sp>
    </p:spTree>
    <p:extLst>
      <p:ext uri="{BB962C8B-B14F-4D97-AF65-F5344CB8AC3E}">
        <p14:creationId xmlns:p14="http://schemas.microsoft.com/office/powerpoint/2010/main" val="961283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387480D0-FA99-4926-89FC-BB8BF5F6249F}"/>
              </a:ext>
            </a:extLst>
          </p:cNvPr>
          <p:cNvSpPr>
            <a:spLocks noGrp="1"/>
          </p:cNvSpPr>
          <p:nvPr>
            <p:ph type="title"/>
          </p:nvPr>
        </p:nvSpPr>
        <p:spPr>
          <a:xfrm>
            <a:off x="852297" y="502020"/>
            <a:ext cx="5111172" cy="564780"/>
          </a:xfrm>
        </p:spPr>
        <p:txBody>
          <a:bodyPr vert="horz" lIns="91440" tIns="45720" rIns="91440" bIns="45720" rtlCol="0" anchor="b">
            <a:normAutofit fontScale="90000"/>
          </a:bodyPr>
          <a:lstStyle/>
          <a:p>
            <a:pPr algn="l" eaLnBrk="1" hangingPunct="1">
              <a:lnSpc>
                <a:spcPct val="90000"/>
              </a:lnSpc>
            </a:pPr>
            <a:r>
              <a:rPr lang="en-US" sz="3500" kern="1200" dirty="0">
                <a:solidFill>
                  <a:schemeClr val="tx1"/>
                </a:solidFill>
                <a:latin typeface="+mj-lt"/>
                <a:ea typeface="+mj-ea"/>
                <a:cs typeface="+mj-cs"/>
              </a:rPr>
              <a:t>Biography for Michael Spead</a:t>
            </a:r>
          </a:p>
        </p:txBody>
      </p:sp>
      <p:sp>
        <p:nvSpPr>
          <p:cNvPr id="2" name="Content Placeholder 1">
            <a:extLst>
              <a:ext uri="{FF2B5EF4-FFF2-40B4-BE49-F238E27FC236}">
                <a16:creationId xmlns:a16="http://schemas.microsoft.com/office/drawing/2014/main" id="{0F296C48-FAF8-42E8-8C34-4015DE04D545}"/>
              </a:ext>
            </a:extLst>
          </p:cNvPr>
          <p:cNvSpPr>
            <a:spLocks noGrp="1"/>
          </p:cNvSpPr>
          <p:nvPr>
            <p:ph idx="1"/>
          </p:nvPr>
        </p:nvSpPr>
        <p:spPr>
          <a:xfrm>
            <a:off x="342899" y="1317172"/>
            <a:ext cx="5620570" cy="4623806"/>
          </a:xfrm>
        </p:spPr>
        <p:txBody>
          <a:bodyPr vert="horz" lIns="91440" tIns="45720" rIns="91440" bIns="45720" rtlCol="0" anchor="t">
            <a:noAutofit/>
          </a:bodyPr>
          <a:lstStyle/>
          <a:p>
            <a:pPr indent="-228600" eaLnBrk="1" hangingPunct="1">
              <a:lnSpc>
                <a:spcPct val="90000"/>
              </a:lnSpc>
              <a:spcBef>
                <a:spcPts val="600"/>
              </a:spcBef>
            </a:pPr>
            <a:r>
              <a:rPr lang="en-US" sz="1600" dirty="0"/>
              <a:t>Michael Spead (pronounced Speed) has over 20 years of experience in project, program, and portfolio management for a variety of clients around the world in diverse industries (including financial services, professional services, broadband/telecom, non-profit, government). </a:t>
            </a:r>
          </a:p>
          <a:p>
            <a:pPr indent="-228600" eaLnBrk="1" hangingPunct="1">
              <a:lnSpc>
                <a:spcPct val="90000"/>
              </a:lnSpc>
              <a:spcBef>
                <a:spcPts val="600"/>
              </a:spcBef>
            </a:pPr>
            <a:r>
              <a:rPr lang="en-US" sz="1600" dirty="0"/>
              <a:t>As a Principal at MITRE, Mr. Spead: </a:t>
            </a:r>
          </a:p>
          <a:p>
            <a:pPr marL="687388" lvl="1" indent="-285750" eaLnBrk="1" hangingPunct="1">
              <a:lnSpc>
                <a:spcPct val="90000"/>
              </a:lnSpc>
              <a:spcBef>
                <a:spcPts val="600"/>
              </a:spcBef>
              <a:buFont typeface="Courier New" panose="02070309020205020404" pitchFamily="49" charset="0"/>
              <a:buChar char="o"/>
            </a:pPr>
            <a:r>
              <a:rPr lang="en-US" sz="1600" dirty="0"/>
              <a:t>Contributes to the innovation lab for Cost, Acquisition, and Management Sciences</a:t>
            </a:r>
          </a:p>
          <a:p>
            <a:pPr marL="687388" lvl="1" indent="-285750" eaLnBrk="1" hangingPunct="1">
              <a:lnSpc>
                <a:spcPct val="90000"/>
              </a:lnSpc>
              <a:spcBef>
                <a:spcPts val="600"/>
              </a:spcBef>
              <a:buFont typeface="Courier New" panose="02070309020205020404" pitchFamily="49" charset="0"/>
              <a:buChar char="o"/>
            </a:pPr>
            <a:r>
              <a:rPr lang="en-US" sz="1600" dirty="0"/>
              <a:t>Assesses and advises projects, programs, portfolios</a:t>
            </a:r>
          </a:p>
          <a:p>
            <a:pPr marL="687388" lvl="1" indent="-285750" eaLnBrk="1" hangingPunct="1">
              <a:lnSpc>
                <a:spcPct val="90000"/>
              </a:lnSpc>
              <a:spcBef>
                <a:spcPts val="600"/>
              </a:spcBef>
              <a:buFont typeface="Courier New" panose="02070309020205020404" pitchFamily="49" charset="0"/>
              <a:buChar char="o"/>
            </a:pPr>
            <a:r>
              <a:rPr lang="en-US" sz="1600" dirty="0"/>
              <a:t>Advises and leads PMO/LACE standup, optimization</a:t>
            </a:r>
          </a:p>
          <a:p>
            <a:pPr marL="687388" lvl="1" indent="-285750" eaLnBrk="1" hangingPunct="1">
              <a:lnSpc>
                <a:spcPct val="90000"/>
              </a:lnSpc>
              <a:spcBef>
                <a:spcPts val="600"/>
              </a:spcBef>
              <a:buFont typeface="Courier New" panose="02070309020205020404" pitchFamily="49" charset="0"/>
              <a:buChar char="o"/>
            </a:pPr>
            <a:r>
              <a:rPr lang="en-US" sz="1600" dirty="0"/>
              <a:t>Coaches and leads Agile transformation efforts</a:t>
            </a:r>
          </a:p>
          <a:p>
            <a:pPr marL="687388" lvl="1" indent="-285750" eaLnBrk="1" hangingPunct="1">
              <a:lnSpc>
                <a:spcPct val="90000"/>
              </a:lnSpc>
              <a:spcBef>
                <a:spcPts val="600"/>
              </a:spcBef>
              <a:buFont typeface="Courier New" panose="02070309020205020404" pitchFamily="49" charset="0"/>
              <a:buChar char="o"/>
            </a:pPr>
            <a:r>
              <a:rPr lang="en-US" sz="1600" dirty="0"/>
              <a:t>Serves as Agile Product Line owner, previous PMO Standup Product Line owner</a:t>
            </a:r>
          </a:p>
          <a:p>
            <a:pPr indent="-228600" eaLnBrk="1" hangingPunct="1">
              <a:lnSpc>
                <a:spcPct val="90000"/>
              </a:lnSpc>
              <a:spcBef>
                <a:spcPts val="600"/>
              </a:spcBef>
            </a:pPr>
            <a:r>
              <a:rPr lang="en-US" sz="1600" dirty="0"/>
              <a:t>Mr. Spead also has over 10 years of experience as a passionate coach, trainer, and professor of Predictive and Adaptive (Agile) PM methodologies. Currently, he teaches for Master’s programs at Georgetown University (Professor of the Year in 2019) and the University of Southern California (USC). </a:t>
            </a:r>
          </a:p>
          <a:p>
            <a:pPr indent="-228600" eaLnBrk="1" hangingPunct="1">
              <a:lnSpc>
                <a:spcPct val="90000"/>
              </a:lnSpc>
            </a:pPr>
            <a:endParaRPr lang="en-US" sz="1600" dirty="0"/>
          </a:p>
        </p:txBody>
      </p:sp>
      <p:sp>
        <p:nvSpPr>
          <p:cNvPr id="16" name="Rectangle 15">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5"/>
            <a:ext cx="306939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
            <a:ext cx="306939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2"/>
            <a:ext cx="3051501"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0"/>
            <a:ext cx="2708601"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33A360DB-0507-4998-BDF7-D5C19DF8418B}"/>
              </a:ext>
            </a:extLst>
          </p:cNvPr>
          <p:cNvPicPr>
            <a:picLocks noChangeAspect="1"/>
          </p:cNvPicPr>
          <p:nvPr/>
        </p:nvPicPr>
        <p:blipFill>
          <a:blip r:embed="rId2"/>
          <a:stretch>
            <a:fillRect/>
          </a:stretch>
        </p:blipFill>
        <p:spPr>
          <a:xfrm>
            <a:off x="6306368" y="2437029"/>
            <a:ext cx="2623762" cy="2384091"/>
          </a:xfrm>
          <a:prstGeom prst="rect">
            <a:avLst/>
          </a:prstGeom>
        </p:spPr>
      </p:pic>
      <p:sp>
        <p:nvSpPr>
          <p:cNvPr id="4" name="Slide Number Placeholder 3">
            <a:extLst>
              <a:ext uri="{FF2B5EF4-FFF2-40B4-BE49-F238E27FC236}">
                <a16:creationId xmlns:a16="http://schemas.microsoft.com/office/drawing/2014/main" id="{EBA6BEE5-8A95-477B-B40D-E46C33221F55}"/>
              </a:ext>
            </a:extLst>
          </p:cNvPr>
          <p:cNvSpPr>
            <a:spLocks noGrp="1"/>
          </p:cNvSpPr>
          <p:nvPr>
            <p:ph type="sldNum" sz="quarter" idx="4"/>
          </p:nvPr>
        </p:nvSpPr>
        <p:spPr>
          <a:xfrm>
            <a:off x="8778240" y="6459378"/>
            <a:ext cx="336042" cy="365125"/>
          </a:xfrm>
        </p:spPr>
        <p:txBody>
          <a:bodyPr vert="horz" lIns="91440" tIns="45720" rIns="91440" bIns="45720" rtlCol="0" anchor="ctr">
            <a:normAutofit/>
          </a:bodyPr>
          <a:lstStyle/>
          <a:p>
            <a:pPr>
              <a:spcAft>
                <a:spcPts val="600"/>
              </a:spcAft>
            </a:pPr>
            <a:fld id="{B1A815C4-80C5-4ECA-AAA4-865BB8454578}" type="slidenum">
              <a:rPr lang="en-US" sz="1000">
                <a:solidFill>
                  <a:srgbClr val="FFFFFF"/>
                </a:solidFill>
              </a:rPr>
              <a:pPr>
                <a:spcAft>
                  <a:spcPts val="600"/>
                </a:spcAft>
              </a:pPr>
              <a:t>2</a:t>
            </a:fld>
            <a:endParaRPr lang="en-US" sz="1000">
              <a:solidFill>
                <a:srgbClr val="FFFFFF"/>
              </a:solidFill>
            </a:endParaRPr>
          </a:p>
        </p:txBody>
      </p:sp>
    </p:spTree>
    <p:extLst>
      <p:ext uri="{BB962C8B-B14F-4D97-AF65-F5344CB8AC3E}">
        <p14:creationId xmlns:p14="http://schemas.microsoft.com/office/powerpoint/2010/main" val="2417628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AC1313-43D7-43B3-B7D4-F6D0C2714E0B}"/>
              </a:ext>
            </a:extLst>
          </p:cNvPr>
          <p:cNvSpPr>
            <a:spLocks noGrp="1"/>
          </p:cNvSpPr>
          <p:nvPr>
            <p:ph type="title"/>
          </p:nvPr>
        </p:nvSpPr>
        <p:spPr/>
        <p:txBody>
          <a:bodyPr/>
          <a:lstStyle/>
          <a:p>
            <a:r>
              <a:rPr lang="en-US" sz="3200" dirty="0"/>
              <a:t>Long-Term Planning with Roadmaps</a:t>
            </a:r>
          </a:p>
        </p:txBody>
      </p:sp>
      <p:sp>
        <p:nvSpPr>
          <p:cNvPr id="4" name="Slide Number Placeholder 3">
            <a:extLst>
              <a:ext uri="{FF2B5EF4-FFF2-40B4-BE49-F238E27FC236}">
                <a16:creationId xmlns:a16="http://schemas.microsoft.com/office/drawing/2014/main" id="{877532E9-738E-4687-8846-CCC5FF7E6024}"/>
              </a:ext>
            </a:extLst>
          </p:cNvPr>
          <p:cNvSpPr>
            <a:spLocks noGrp="1"/>
          </p:cNvSpPr>
          <p:nvPr>
            <p:ph type="sldNum" sz="quarter" idx="4"/>
          </p:nvPr>
        </p:nvSpPr>
        <p:spPr/>
        <p:txBody>
          <a:bodyPr/>
          <a:lstStyle/>
          <a:p>
            <a:fld id="{B1A815C4-80C5-4ECA-AAA4-865BB8454578}" type="slidenum">
              <a:rPr lang="en-US" smtClean="0"/>
              <a:t>20</a:t>
            </a:fld>
            <a:endParaRPr lang="en-US"/>
          </a:p>
        </p:txBody>
      </p:sp>
      <p:pic>
        <p:nvPicPr>
          <p:cNvPr id="8194" name="Picture 2">
            <a:extLst>
              <a:ext uri="{FF2B5EF4-FFF2-40B4-BE49-F238E27FC236}">
                <a16:creationId xmlns:a16="http://schemas.microsoft.com/office/drawing/2014/main" id="{5CDDE3D2-D88F-4837-9319-479F2D01FD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966" y="1209047"/>
            <a:ext cx="5239589" cy="525174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1">
            <a:extLst>
              <a:ext uri="{FF2B5EF4-FFF2-40B4-BE49-F238E27FC236}">
                <a16:creationId xmlns:a16="http://schemas.microsoft.com/office/drawing/2014/main" id="{0E8958D4-E9A6-41A8-A133-019718F2712B}"/>
              </a:ext>
            </a:extLst>
          </p:cNvPr>
          <p:cNvSpPr>
            <a:spLocks noGrp="1"/>
          </p:cNvSpPr>
          <p:nvPr>
            <p:ph idx="1"/>
          </p:nvPr>
        </p:nvSpPr>
        <p:spPr>
          <a:xfrm>
            <a:off x="5794625" y="999330"/>
            <a:ext cx="2994267" cy="4859340"/>
          </a:xfrm>
        </p:spPr>
        <p:txBody>
          <a:bodyPr/>
          <a:lstStyle/>
          <a:p>
            <a:pPr marL="0" indent="0" algn="ctr">
              <a:buNone/>
            </a:pPr>
            <a:r>
              <a:rPr lang="en-US" sz="1600" b="1" i="0" u="sng" dirty="0">
                <a:solidFill>
                  <a:srgbClr val="000000"/>
                </a:solidFill>
                <a:effectLst/>
                <a:latin typeface="+mj-lt"/>
              </a:rPr>
              <a:t>Best Practices</a:t>
            </a:r>
          </a:p>
          <a:p>
            <a:r>
              <a:rPr lang="en-US" sz="1600" b="0" i="0" dirty="0">
                <a:solidFill>
                  <a:srgbClr val="000000"/>
                </a:solidFill>
                <a:effectLst/>
                <a:latin typeface="+mj-lt"/>
              </a:rPr>
              <a:t>Focus on Goals and Outcomes</a:t>
            </a:r>
          </a:p>
          <a:p>
            <a:r>
              <a:rPr lang="en-US" sz="1600" dirty="0">
                <a:solidFill>
                  <a:srgbClr val="000000"/>
                </a:solidFill>
                <a:latin typeface="+mj-lt"/>
              </a:rPr>
              <a:t>Connect organizational strategy to capabilities (CNS)</a:t>
            </a:r>
          </a:p>
          <a:p>
            <a:r>
              <a:rPr lang="en-US" sz="1600" dirty="0">
                <a:solidFill>
                  <a:srgbClr val="000000"/>
                </a:solidFill>
                <a:latin typeface="+mj-lt"/>
              </a:rPr>
              <a:t>Align to budgeting/reporting cycles as needed </a:t>
            </a:r>
          </a:p>
          <a:p>
            <a:r>
              <a:rPr lang="en-US" sz="1600" dirty="0">
                <a:solidFill>
                  <a:srgbClr val="000000"/>
                </a:solidFill>
                <a:latin typeface="+mj-lt"/>
              </a:rPr>
              <a:t>Remain flexible and adaptable</a:t>
            </a:r>
          </a:p>
          <a:p>
            <a:r>
              <a:rPr lang="en-US" sz="1600" dirty="0">
                <a:solidFill>
                  <a:srgbClr val="000000"/>
                </a:solidFill>
                <a:latin typeface="+mj-lt"/>
              </a:rPr>
              <a:t>Keep it simple and intuitive</a:t>
            </a:r>
          </a:p>
          <a:p>
            <a:r>
              <a:rPr lang="en-US" sz="1600" dirty="0">
                <a:solidFill>
                  <a:srgbClr val="000000"/>
                </a:solidFill>
                <a:latin typeface="+mj-lt"/>
              </a:rPr>
              <a:t>Focus on what and why (value) versus how (tasks/activities)</a:t>
            </a:r>
          </a:p>
          <a:p>
            <a:r>
              <a:rPr lang="en-US" sz="1600" dirty="0">
                <a:solidFill>
                  <a:srgbClr val="000000"/>
                </a:solidFill>
                <a:latin typeface="+mj-lt"/>
              </a:rPr>
              <a:t>Ensure stakeholder alignment</a:t>
            </a:r>
          </a:p>
          <a:p>
            <a:r>
              <a:rPr lang="en-US" sz="1600" dirty="0">
                <a:solidFill>
                  <a:srgbClr val="000000"/>
                </a:solidFill>
                <a:latin typeface="+mj-lt"/>
              </a:rPr>
              <a:t>Ensure prioritization is understood</a:t>
            </a:r>
          </a:p>
          <a:p>
            <a:r>
              <a:rPr lang="en-US" sz="1600" dirty="0">
                <a:solidFill>
                  <a:srgbClr val="000000"/>
                </a:solidFill>
                <a:latin typeface="+mj-lt"/>
              </a:rPr>
              <a:t>No tasks and activities anywhere - don’t try to recreate an IMS</a:t>
            </a:r>
          </a:p>
          <a:p>
            <a:r>
              <a:rPr lang="en-US" sz="1600" dirty="0">
                <a:solidFill>
                  <a:srgbClr val="000000"/>
                </a:solidFill>
                <a:latin typeface="+mj-lt"/>
              </a:rPr>
              <a:t>Make it measurable and adapt metrics to Agility</a:t>
            </a:r>
          </a:p>
        </p:txBody>
      </p:sp>
    </p:spTree>
    <p:extLst>
      <p:ext uri="{BB962C8B-B14F-4D97-AF65-F5344CB8AC3E}">
        <p14:creationId xmlns:p14="http://schemas.microsoft.com/office/powerpoint/2010/main" val="3544377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4C0867-6042-450F-B59D-F5DAF044C110}"/>
              </a:ext>
            </a:extLst>
          </p:cNvPr>
          <p:cNvSpPr>
            <a:spLocks noGrp="1"/>
          </p:cNvSpPr>
          <p:nvPr>
            <p:ph type="title"/>
          </p:nvPr>
        </p:nvSpPr>
        <p:spPr>
          <a:xfrm>
            <a:off x="825623" y="26477"/>
            <a:ext cx="8108644" cy="750253"/>
          </a:xfrm>
        </p:spPr>
        <p:txBody>
          <a:bodyPr/>
          <a:lstStyle/>
          <a:p>
            <a:r>
              <a:rPr lang="en-US" sz="3200" dirty="0"/>
              <a:t>Agile Metrics Guidance</a:t>
            </a:r>
          </a:p>
        </p:txBody>
      </p:sp>
      <p:sp>
        <p:nvSpPr>
          <p:cNvPr id="2" name="Slide Number Placeholder 1">
            <a:extLst>
              <a:ext uri="{FF2B5EF4-FFF2-40B4-BE49-F238E27FC236}">
                <a16:creationId xmlns:a16="http://schemas.microsoft.com/office/drawing/2014/main" id="{9E771642-0F6D-4156-8462-0B7906C8D112}"/>
              </a:ext>
            </a:extLst>
          </p:cNvPr>
          <p:cNvSpPr>
            <a:spLocks noGrp="1"/>
          </p:cNvSpPr>
          <p:nvPr>
            <p:ph type="sldNum" sz="quarter" idx="12"/>
          </p:nvPr>
        </p:nvSpPr>
        <p:spPr>
          <a:xfrm>
            <a:off x="7675625" y="6524091"/>
            <a:ext cx="1324257" cy="252626"/>
          </a:xfrm>
        </p:spPr>
        <p:txBody>
          <a:bodyPr/>
          <a:lstStyle/>
          <a:p>
            <a:fld id="{2F2F552B-1952-B44E-8CAB-5705F0ACD2E2}" type="slidenum">
              <a:rPr lang="uk-UA">
                <a:solidFill>
                  <a:schemeClr val="accent4"/>
                </a:solidFill>
                <a:latin typeface="Arial"/>
              </a:rPr>
              <a:pPr/>
              <a:t>21</a:t>
            </a:fld>
            <a:endParaRPr lang="uk-UA" dirty="0">
              <a:solidFill>
                <a:schemeClr val="accent4"/>
              </a:solidFill>
              <a:latin typeface="Arial"/>
            </a:endParaRPr>
          </a:p>
        </p:txBody>
      </p:sp>
      <p:graphicFrame>
        <p:nvGraphicFramePr>
          <p:cNvPr id="6" name="Diagram 5">
            <a:extLst>
              <a:ext uri="{FF2B5EF4-FFF2-40B4-BE49-F238E27FC236}">
                <a16:creationId xmlns:a16="http://schemas.microsoft.com/office/drawing/2014/main" id="{BFCAFC13-62DD-438F-9104-F9BDB763AA1A}"/>
              </a:ext>
            </a:extLst>
          </p:cNvPr>
          <p:cNvGraphicFramePr/>
          <p:nvPr>
            <p:extLst>
              <p:ext uri="{D42A27DB-BD31-4B8C-83A1-F6EECF244321}">
                <p14:modId xmlns:p14="http://schemas.microsoft.com/office/powerpoint/2010/main" val="2582004266"/>
              </p:ext>
            </p:extLst>
          </p:nvPr>
        </p:nvGraphicFramePr>
        <p:xfrm>
          <a:off x="144117" y="1058239"/>
          <a:ext cx="8855765" cy="5465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80777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err="1"/>
              <a:t>DevSecOps</a:t>
            </a:r>
            <a:r>
              <a:rPr lang="en-US" sz="3200" dirty="0"/>
              <a:t> Reference Design Pillars</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A815C4-80C5-4ECA-AAA4-865BB8454578}"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b="9066"/>
          <a:stretch/>
        </p:blipFill>
        <p:spPr>
          <a:xfrm>
            <a:off x="728827" y="872856"/>
            <a:ext cx="7679996" cy="4645122"/>
          </a:xfrm>
          <a:prstGeom prst="rect">
            <a:avLst/>
          </a:prstGeom>
        </p:spPr>
      </p:pic>
      <p:sp>
        <p:nvSpPr>
          <p:cNvPr id="9" name="TextBox 8">
            <a:extLst>
              <a:ext uri="{FF2B5EF4-FFF2-40B4-BE49-F238E27FC236}">
                <a16:creationId xmlns:a16="http://schemas.microsoft.com/office/drawing/2014/main" id="{1B97B82B-5DF4-4F17-8843-9817E4FE84E1}"/>
              </a:ext>
            </a:extLst>
          </p:cNvPr>
          <p:cNvSpPr txBox="1"/>
          <p:nvPr/>
        </p:nvSpPr>
        <p:spPr>
          <a:xfrm>
            <a:off x="3905740" y="6492875"/>
            <a:ext cx="5586337" cy="246221"/>
          </a:xfrm>
          <a:prstGeom prst="rect">
            <a:avLst/>
          </a:prstGeom>
          <a:noFill/>
          <a:ln>
            <a:noFill/>
          </a:ln>
        </p:spPr>
        <p:txBody>
          <a:bodyPr wrap="square" lIns="0" tIns="0" rIns="0" bIns="0" rtlCol="0">
            <a:spAutoFit/>
          </a:bodyPr>
          <a:lstStyle/>
          <a:p>
            <a:pPr algn="ctr"/>
            <a:r>
              <a:rPr lang="en-US" sz="1600" dirty="0">
                <a:hlinkClick r:id="rId3"/>
              </a:rPr>
              <a:t>DoD Enterprise DevSecOps Reference Design</a:t>
            </a:r>
            <a:endParaRPr lang="en-US" sz="1600" dirty="0"/>
          </a:p>
        </p:txBody>
      </p:sp>
      <p:sp>
        <p:nvSpPr>
          <p:cNvPr id="10" name="Rectangle 9">
            <a:extLst>
              <a:ext uri="{FF2B5EF4-FFF2-40B4-BE49-F238E27FC236}">
                <a16:creationId xmlns:a16="http://schemas.microsoft.com/office/drawing/2014/main" id="{B9A9F96E-E31C-4AEB-ADE3-7666CC5C4D38}"/>
              </a:ext>
            </a:extLst>
          </p:cNvPr>
          <p:cNvSpPr/>
          <p:nvPr/>
        </p:nvSpPr>
        <p:spPr>
          <a:xfrm>
            <a:off x="355054" y="5510461"/>
            <a:ext cx="8427541" cy="937994"/>
          </a:xfrm>
          <a:prstGeom prst="rect">
            <a:avLst/>
          </a:prstGeom>
          <a:solidFill>
            <a:srgbClr val="2B4A7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a:t>“DevSecOps is the preferred software practice for DoD </a:t>
            </a:r>
            <a:br>
              <a:rPr lang="en-US" sz="2400" b="1" i="1" dirty="0"/>
            </a:br>
            <a:r>
              <a:rPr lang="en-US" sz="2400" b="1" i="1" dirty="0"/>
              <a:t>to deliver at speed of relevance”  </a:t>
            </a:r>
            <a:r>
              <a:rPr lang="en-US" sz="2000" b="1" dirty="0"/>
              <a:t>– DoD CIO, USD(A&amp;S)</a:t>
            </a:r>
          </a:p>
        </p:txBody>
      </p:sp>
    </p:spTree>
    <p:extLst>
      <p:ext uri="{BB962C8B-B14F-4D97-AF65-F5344CB8AC3E}">
        <p14:creationId xmlns:p14="http://schemas.microsoft.com/office/powerpoint/2010/main" val="652810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F04227-9B6B-4CD2-BA58-4CA004C206DA}"/>
              </a:ext>
            </a:extLst>
          </p:cNvPr>
          <p:cNvSpPr>
            <a:spLocks noGrp="1"/>
          </p:cNvSpPr>
          <p:nvPr>
            <p:ph idx="1"/>
          </p:nvPr>
        </p:nvSpPr>
        <p:spPr>
          <a:xfrm>
            <a:off x="138700" y="938052"/>
            <a:ext cx="8779267" cy="1363358"/>
          </a:xfrm>
        </p:spPr>
        <p:txBody>
          <a:bodyPr/>
          <a:lstStyle/>
          <a:p>
            <a:pPr marL="0" indent="0" algn="l" fontAlgn="base">
              <a:buNone/>
            </a:pPr>
            <a:r>
              <a:rPr lang="en-US" sz="1600" b="1" i="1" dirty="0">
                <a:solidFill>
                  <a:srgbClr val="111921"/>
                </a:solidFill>
                <a:effectLst/>
              </a:rPr>
              <a:t>Addresses traditional functional areas: T&amp;E, Risk, Funding, Contracting, Acquisition Approach, etc. Provides plan for acquiring at a level of detail suitable to justify initial investment to get to MVP. </a:t>
            </a:r>
          </a:p>
          <a:p>
            <a:pPr algn="l" fontAlgn="base"/>
            <a:r>
              <a:rPr lang="en-US" sz="1600" dirty="0">
                <a:solidFill>
                  <a:srgbClr val="111921"/>
                </a:solidFill>
              </a:rPr>
              <a:t>Other key activities include:</a:t>
            </a:r>
            <a:endParaRPr lang="en-US" sz="1600" b="0" i="0" dirty="0">
              <a:solidFill>
                <a:srgbClr val="111921"/>
              </a:solidFill>
              <a:effectLst/>
            </a:endParaRPr>
          </a:p>
        </p:txBody>
      </p:sp>
      <p:sp>
        <p:nvSpPr>
          <p:cNvPr id="3" name="Title 2">
            <a:extLst>
              <a:ext uri="{FF2B5EF4-FFF2-40B4-BE49-F238E27FC236}">
                <a16:creationId xmlns:a16="http://schemas.microsoft.com/office/drawing/2014/main" id="{8468C205-6387-4026-B5BD-376BAB72A525}"/>
              </a:ext>
            </a:extLst>
          </p:cNvPr>
          <p:cNvSpPr>
            <a:spLocks noGrp="1"/>
          </p:cNvSpPr>
          <p:nvPr>
            <p:ph type="title"/>
          </p:nvPr>
        </p:nvSpPr>
        <p:spPr/>
        <p:txBody>
          <a:bodyPr/>
          <a:lstStyle/>
          <a:p>
            <a:r>
              <a:rPr lang="en-US" sz="3200" dirty="0"/>
              <a:t>Acquisition Strategy</a:t>
            </a:r>
          </a:p>
        </p:txBody>
      </p:sp>
      <p:sp>
        <p:nvSpPr>
          <p:cNvPr id="4" name="Slide Number Placeholder 3">
            <a:extLst>
              <a:ext uri="{FF2B5EF4-FFF2-40B4-BE49-F238E27FC236}">
                <a16:creationId xmlns:a16="http://schemas.microsoft.com/office/drawing/2014/main" id="{9E9F01CA-02EB-4AB8-982A-39769033C843}"/>
              </a:ext>
            </a:extLst>
          </p:cNvPr>
          <p:cNvSpPr>
            <a:spLocks noGrp="1"/>
          </p:cNvSpPr>
          <p:nvPr>
            <p:ph type="sldNum" sz="quarter" idx="4"/>
          </p:nvPr>
        </p:nvSpPr>
        <p:spPr/>
        <p:txBody>
          <a:bodyPr/>
          <a:lstStyle/>
          <a:p>
            <a:fld id="{B1A815C4-80C5-4ECA-AAA4-865BB8454578}" type="slidenum">
              <a:rPr lang="en-US" smtClean="0"/>
              <a:t>23</a:t>
            </a:fld>
            <a:endParaRPr lang="en-US"/>
          </a:p>
        </p:txBody>
      </p:sp>
      <p:graphicFrame>
        <p:nvGraphicFramePr>
          <p:cNvPr id="7" name="Diagram 6">
            <a:extLst>
              <a:ext uri="{FF2B5EF4-FFF2-40B4-BE49-F238E27FC236}">
                <a16:creationId xmlns:a16="http://schemas.microsoft.com/office/drawing/2014/main" id="{7BC44C5B-2867-47C5-8B44-CD61861F943A}"/>
              </a:ext>
            </a:extLst>
          </p:cNvPr>
          <p:cNvGraphicFramePr/>
          <p:nvPr>
            <p:extLst>
              <p:ext uri="{D42A27DB-BD31-4B8C-83A1-F6EECF244321}">
                <p14:modId xmlns:p14="http://schemas.microsoft.com/office/powerpoint/2010/main" val="70244620"/>
              </p:ext>
            </p:extLst>
          </p:nvPr>
        </p:nvGraphicFramePr>
        <p:xfrm>
          <a:off x="0" y="1946108"/>
          <a:ext cx="9144000" cy="4911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11261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466D0D16-6A21-4744-A185-4378C6D2F42A}"/>
              </a:ext>
            </a:extLst>
          </p:cNvPr>
          <p:cNvGraphicFramePr>
            <a:graphicFrameLocks noGrp="1"/>
          </p:cNvGraphicFramePr>
          <p:nvPr>
            <p:ph idx="1"/>
            <p:extLst>
              <p:ext uri="{D42A27DB-BD31-4B8C-83A1-F6EECF244321}">
                <p14:modId xmlns:p14="http://schemas.microsoft.com/office/powerpoint/2010/main" val="798026324"/>
              </p:ext>
            </p:extLst>
          </p:nvPr>
        </p:nvGraphicFramePr>
        <p:xfrm>
          <a:off x="236305" y="1049424"/>
          <a:ext cx="8671389" cy="5634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96D73DE4-9A16-4E71-99C9-C783E871AE87}"/>
              </a:ext>
            </a:extLst>
          </p:cNvPr>
          <p:cNvSpPr>
            <a:spLocks noGrp="1"/>
          </p:cNvSpPr>
          <p:nvPr>
            <p:ph type="title"/>
          </p:nvPr>
        </p:nvSpPr>
        <p:spPr/>
        <p:txBody>
          <a:bodyPr/>
          <a:lstStyle/>
          <a:p>
            <a:r>
              <a:rPr lang="en-US" sz="3200" dirty="0"/>
              <a:t>SWP Best Practices, Acquisition Guidance</a:t>
            </a:r>
          </a:p>
        </p:txBody>
      </p:sp>
      <p:sp>
        <p:nvSpPr>
          <p:cNvPr id="4" name="Slide Number Placeholder 3">
            <a:extLst>
              <a:ext uri="{FF2B5EF4-FFF2-40B4-BE49-F238E27FC236}">
                <a16:creationId xmlns:a16="http://schemas.microsoft.com/office/drawing/2014/main" id="{17A8430B-D73A-4D35-98A2-70A850603408}"/>
              </a:ext>
            </a:extLst>
          </p:cNvPr>
          <p:cNvSpPr>
            <a:spLocks noGrp="1"/>
          </p:cNvSpPr>
          <p:nvPr>
            <p:ph type="sldNum" sz="quarter" idx="4"/>
          </p:nvPr>
        </p:nvSpPr>
        <p:spPr/>
        <p:txBody>
          <a:bodyPr/>
          <a:lstStyle/>
          <a:p>
            <a:fld id="{B1A815C4-80C5-4ECA-AAA4-865BB8454578}" type="slidenum">
              <a:rPr lang="en-US" smtClean="0"/>
              <a:t>24</a:t>
            </a:fld>
            <a:endParaRPr lang="en-US"/>
          </a:p>
        </p:txBody>
      </p:sp>
    </p:spTree>
    <p:extLst>
      <p:ext uri="{BB962C8B-B14F-4D97-AF65-F5344CB8AC3E}">
        <p14:creationId xmlns:p14="http://schemas.microsoft.com/office/powerpoint/2010/main" val="1558805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FC1AAD-A5AF-4046-99FD-B717FE59654A}"/>
              </a:ext>
            </a:extLst>
          </p:cNvPr>
          <p:cNvSpPr>
            <a:spLocks noGrp="1"/>
          </p:cNvSpPr>
          <p:nvPr>
            <p:ph idx="1"/>
          </p:nvPr>
        </p:nvSpPr>
        <p:spPr>
          <a:xfrm>
            <a:off x="154112" y="1040795"/>
            <a:ext cx="8835775" cy="911295"/>
          </a:xfrm>
        </p:spPr>
        <p:txBody>
          <a:bodyPr/>
          <a:lstStyle/>
          <a:p>
            <a:pPr marL="0" indent="0">
              <a:buNone/>
            </a:pPr>
            <a:r>
              <a:rPr lang="en-US" sz="1600" b="1" i="1" dirty="0">
                <a:solidFill>
                  <a:srgbClr val="000000"/>
                </a:solidFill>
                <a:effectLst/>
                <a:latin typeface="Calibri" panose="020F0502020204030204" pitchFamily="34" charset="0"/>
              </a:rPr>
              <a:t>In a 2018 survey of 1000 C-Suite executives by Forbes Insights/Scrum Alliance, 81% of respondents considered Agility the most important </a:t>
            </a:r>
            <a:r>
              <a:rPr lang="en-US" sz="1600" b="1" i="1" dirty="0">
                <a:solidFill>
                  <a:srgbClr val="000000"/>
                </a:solidFill>
                <a:latin typeface="Calibri" panose="020F0502020204030204" pitchFamily="34" charset="0"/>
              </a:rPr>
              <a:t>characteristic of a successful organization. Further, Agile was adopted across the organizations in many areas outside of software development and technology.</a:t>
            </a:r>
          </a:p>
        </p:txBody>
      </p:sp>
      <p:sp>
        <p:nvSpPr>
          <p:cNvPr id="3" name="Title 2">
            <a:extLst>
              <a:ext uri="{FF2B5EF4-FFF2-40B4-BE49-F238E27FC236}">
                <a16:creationId xmlns:a16="http://schemas.microsoft.com/office/drawing/2014/main" id="{2680BA1A-1618-4922-AFE5-3F35798DB51E}"/>
              </a:ext>
            </a:extLst>
          </p:cNvPr>
          <p:cNvSpPr>
            <a:spLocks noGrp="1"/>
          </p:cNvSpPr>
          <p:nvPr>
            <p:ph type="title"/>
          </p:nvPr>
        </p:nvSpPr>
        <p:spPr/>
        <p:txBody>
          <a:bodyPr/>
          <a:lstStyle/>
          <a:p>
            <a:r>
              <a:rPr lang="en-US" sz="3200" dirty="0"/>
              <a:t>Agility - A Priority for C-Suite Execs</a:t>
            </a:r>
          </a:p>
        </p:txBody>
      </p:sp>
      <p:sp>
        <p:nvSpPr>
          <p:cNvPr id="4" name="Slide Number Placeholder 3">
            <a:extLst>
              <a:ext uri="{FF2B5EF4-FFF2-40B4-BE49-F238E27FC236}">
                <a16:creationId xmlns:a16="http://schemas.microsoft.com/office/drawing/2014/main" id="{AE26615D-7021-4A91-A4E0-1DB75033867C}"/>
              </a:ext>
            </a:extLst>
          </p:cNvPr>
          <p:cNvSpPr>
            <a:spLocks noGrp="1"/>
          </p:cNvSpPr>
          <p:nvPr>
            <p:ph type="sldNum" sz="quarter" idx="4"/>
          </p:nvPr>
        </p:nvSpPr>
        <p:spPr/>
        <p:txBody>
          <a:bodyPr/>
          <a:lstStyle/>
          <a:p>
            <a:fld id="{B1A815C4-80C5-4ECA-AAA4-865BB8454578}" type="slidenum">
              <a:rPr lang="en-US" smtClean="0"/>
              <a:t>3</a:t>
            </a:fld>
            <a:endParaRPr lang="en-US"/>
          </a:p>
        </p:txBody>
      </p:sp>
      <p:pic>
        <p:nvPicPr>
          <p:cNvPr id="1026" name="Picture 2" descr="Chart, bar chart&#10;&#10;Description automatically generated">
            <a:extLst>
              <a:ext uri="{FF2B5EF4-FFF2-40B4-BE49-F238E27FC236}">
                <a16:creationId xmlns:a16="http://schemas.microsoft.com/office/drawing/2014/main" id="{0598EF9B-90B2-48AE-9316-09C27742A3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825" y="1952090"/>
            <a:ext cx="3514725" cy="40767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BF26511-F1F9-46A0-9C08-0802433E35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63" y="1952090"/>
            <a:ext cx="5075912" cy="4076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4804931"/>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CE5167-2F8A-4AA6-8299-6D20A2BD805C}"/>
              </a:ext>
            </a:extLst>
          </p:cNvPr>
          <p:cNvSpPr>
            <a:spLocks noGrp="1"/>
          </p:cNvSpPr>
          <p:nvPr>
            <p:ph type="title"/>
          </p:nvPr>
        </p:nvSpPr>
        <p:spPr/>
        <p:txBody>
          <a:bodyPr/>
          <a:lstStyle/>
          <a:p>
            <a:r>
              <a:rPr lang="en-US" sz="3200" dirty="0"/>
              <a:t>What is Agility?</a:t>
            </a:r>
          </a:p>
        </p:txBody>
      </p:sp>
      <p:sp>
        <p:nvSpPr>
          <p:cNvPr id="4" name="Slide Number Placeholder 3">
            <a:extLst>
              <a:ext uri="{FF2B5EF4-FFF2-40B4-BE49-F238E27FC236}">
                <a16:creationId xmlns:a16="http://schemas.microsoft.com/office/drawing/2014/main" id="{541EB9F9-8259-446F-B116-3FBCD56D2263}"/>
              </a:ext>
            </a:extLst>
          </p:cNvPr>
          <p:cNvSpPr>
            <a:spLocks noGrp="1"/>
          </p:cNvSpPr>
          <p:nvPr>
            <p:ph type="sldNum" sz="quarter" idx="4"/>
          </p:nvPr>
        </p:nvSpPr>
        <p:spPr/>
        <p:txBody>
          <a:bodyPr/>
          <a:lstStyle/>
          <a:p>
            <a:fld id="{B1A815C4-80C5-4ECA-AAA4-865BB8454578}" type="slidenum">
              <a:rPr lang="en-US" smtClean="0"/>
              <a:t>4</a:t>
            </a:fld>
            <a:endParaRPr lang="en-US"/>
          </a:p>
        </p:txBody>
      </p:sp>
      <p:pic>
        <p:nvPicPr>
          <p:cNvPr id="2050" name="Picture 2" descr="Text&#10;&#10;Description automatically generated">
            <a:extLst>
              <a:ext uri="{FF2B5EF4-FFF2-40B4-BE49-F238E27FC236}">
                <a16:creationId xmlns:a16="http://schemas.microsoft.com/office/drawing/2014/main" id="{6D6F3747-C102-4ED7-B25D-5E6A7653E3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88" y="1933575"/>
            <a:ext cx="8505825" cy="299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144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0BE806-62B6-4451-8F58-2C3FA09C9584}"/>
              </a:ext>
            </a:extLst>
          </p:cNvPr>
          <p:cNvSpPr>
            <a:spLocks noGrp="1"/>
          </p:cNvSpPr>
          <p:nvPr>
            <p:ph type="title"/>
          </p:nvPr>
        </p:nvSpPr>
        <p:spPr/>
        <p:txBody>
          <a:bodyPr/>
          <a:lstStyle/>
          <a:p>
            <a:r>
              <a:rPr lang="en-US" sz="3200" dirty="0"/>
              <a:t>Agile Values and Principles</a:t>
            </a:r>
          </a:p>
        </p:txBody>
      </p:sp>
      <p:sp>
        <p:nvSpPr>
          <p:cNvPr id="4" name="Slide Number Placeholder 3">
            <a:extLst>
              <a:ext uri="{FF2B5EF4-FFF2-40B4-BE49-F238E27FC236}">
                <a16:creationId xmlns:a16="http://schemas.microsoft.com/office/drawing/2014/main" id="{A683D838-FFC4-48D5-9D3D-B90FFCE0EE6F}"/>
              </a:ext>
            </a:extLst>
          </p:cNvPr>
          <p:cNvSpPr>
            <a:spLocks noGrp="1"/>
          </p:cNvSpPr>
          <p:nvPr>
            <p:ph type="sldNum" sz="quarter" idx="4"/>
          </p:nvPr>
        </p:nvSpPr>
        <p:spPr/>
        <p:txBody>
          <a:bodyPr/>
          <a:lstStyle/>
          <a:p>
            <a:fld id="{B1A815C4-80C5-4ECA-AAA4-865BB8454578}" type="slidenum">
              <a:rPr lang="en-US" smtClean="0"/>
              <a:t>5</a:t>
            </a:fld>
            <a:endParaRPr lang="en-US"/>
          </a:p>
        </p:txBody>
      </p:sp>
      <p:pic>
        <p:nvPicPr>
          <p:cNvPr id="6146" name="Picture 2" descr="Calendar&#10;&#10;Description automatically generated with medium confidence">
            <a:extLst>
              <a:ext uri="{FF2B5EF4-FFF2-40B4-BE49-F238E27FC236}">
                <a16:creationId xmlns:a16="http://schemas.microsoft.com/office/drawing/2014/main" id="{179484CA-4F96-4375-A003-7409D8BC5A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484" y="2283959"/>
            <a:ext cx="8536515" cy="431482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033A906-CD16-4D02-B8EC-BFE6401E5596}"/>
              </a:ext>
            </a:extLst>
          </p:cNvPr>
          <p:cNvSpPr txBox="1"/>
          <p:nvPr/>
        </p:nvSpPr>
        <p:spPr>
          <a:xfrm>
            <a:off x="607482" y="888211"/>
            <a:ext cx="3840480" cy="1188720"/>
          </a:xfrm>
          <a:prstGeom prst="rect">
            <a:avLst/>
          </a:prstGeom>
          <a:solidFill>
            <a:schemeClr val="accent4">
              <a:lumMod val="40000"/>
              <a:lumOff val="60000"/>
            </a:schemeClr>
          </a:solidFill>
          <a:ln>
            <a:solidFill>
              <a:schemeClr val="tx1"/>
            </a:solidFill>
          </a:ln>
        </p:spPr>
        <p:txBody>
          <a:bodyPr wrap="square" lIns="0" tIns="0" rIns="0" bIns="0" rtlCol="0">
            <a:spAutoFit/>
          </a:bodyPr>
          <a:lstStyle/>
          <a:p>
            <a:pPr algn="ctr"/>
            <a:r>
              <a:rPr lang="en-US" dirty="0"/>
              <a:t>Individuals and interactions </a:t>
            </a:r>
          </a:p>
          <a:p>
            <a:pPr algn="ctr"/>
            <a:r>
              <a:rPr lang="en-US" dirty="0"/>
              <a:t>Working software (or product/service)</a:t>
            </a:r>
          </a:p>
          <a:p>
            <a:pPr algn="ctr"/>
            <a:r>
              <a:rPr lang="en-US" dirty="0"/>
              <a:t>Customer collaboration </a:t>
            </a:r>
          </a:p>
          <a:p>
            <a:pPr algn="ctr"/>
            <a:r>
              <a:rPr lang="en-US" dirty="0"/>
              <a:t>Responding to change</a:t>
            </a:r>
          </a:p>
        </p:txBody>
      </p:sp>
      <p:sp>
        <p:nvSpPr>
          <p:cNvPr id="10" name="TextBox 9">
            <a:extLst>
              <a:ext uri="{FF2B5EF4-FFF2-40B4-BE49-F238E27FC236}">
                <a16:creationId xmlns:a16="http://schemas.microsoft.com/office/drawing/2014/main" id="{8F853CCC-C03D-46C3-ACD4-2E9E8AC820B4}"/>
              </a:ext>
            </a:extLst>
          </p:cNvPr>
          <p:cNvSpPr txBox="1"/>
          <p:nvPr/>
        </p:nvSpPr>
        <p:spPr>
          <a:xfrm>
            <a:off x="5203370" y="888211"/>
            <a:ext cx="3840480" cy="1188720"/>
          </a:xfrm>
          <a:prstGeom prst="rect">
            <a:avLst/>
          </a:prstGeom>
          <a:solidFill>
            <a:schemeClr val="accent2">
              <a:lumMod val="40000"/>
              <a:lumOff val="60000"/>
            </a:schemeClr>
          </a:solidFill>
          <a:ln>
            <a:solidFill>
              <a:schemeClr val="tx1"/>
            </a:solidFill>
          </a:ln>
        </p:spPr>
        <p:txBody>
          <a:bodyPr wrap="square" lIns="0" tIns="0" rIns="0" bIns="0" rtlCol="0">
            <a:spAutoFit/>
          </a:bodyPr>
          <a:lstStyle/>
          <a:p>
            <a:pPr algn="ctr"/>
            <a:r>
              <a:rPr lang="en-US" dirty="0"/>
              <a:t>Processes and tools </a:t>
            </a:r>
          </a:p>
          <a:p>
            <a:pPr algn="ctr"/>
            <a:r>
              <a:rPr lang="en-US" dirty="0"/>
              <a:t>Comprehensive documentation</a:t>
            </a:r>
          </a:p>
          <a:p>
            <a:pPr algn="ctr"/>
            <a:r>
              <a:rPr lang="en-US" dirty="0"/>
              <a:t>Contract negotiation</a:t>
            </a:r>
          </a:p>
          <a:p>
            <a:pPr algn="ctr"/>
            <a:r>
              <a:rPr lang="en-US" dirty="0"/>
              <a:t>Following a plan </a:t>
            </a:r>
          </a:p>
        </p:txBody>
      </p:sp>
      <p:sp>
        <p:nvSpPr>
          <p:cNvPr id="9" name="TextBox 8">
            <a:extLst>
              <a:ext uri="{FF2B5EF4-FFF2-40B4-BE49-F238E27FC236}">
                <a16:creationId xmlns:a16="http://schemas.microsoft.com/office/drawing/2014/main" id="{10765A4B-6902-4B5E-B496-B04B553C2B51}"/>
              </a:ext>
            </a:extLst>
          </p:cNvPr>
          <p:cNvSpPr txBox="1"/>
          <p:nvPr/>
        </p:nvSpPr>
        <p:spPr>
          <a:xfrm>
            <a:off x="4517573" y="1280991"/>
            <a:ext cx="587828" cy="276999"/>
          </a:xfrm>
          <a:prstGeom prst="rect">
            <a:avLst/>
          </a:prstGeom>
          <a:noFill/>
          <a:ln>
            <a:noFill/>
          </a:ln>
        </p:spPr>
        <p:txBody>
          <a:bodyPr wrap="square" lIns="0" tIns="0" rIns="0" bIns="0" rtlCol="0">
            <a:spAutoFit/>
          </a:bodyPr>
          <a:lstStyle/>
          <a:p>
            <a:pPr algn="ctr"/>
            <a:r>
              <a:rPr lang="en-US" b="1" dirty="0"/>
              <a:t>OVER</a:t>
            </a:r>
          </a:p>
        </p:txBody>
      </p:sp>
      <p:sp>
        <p:nvSpPr>
          <p:cNvPr id="11" name="TextBox 10">
            <a:extLst>
              <a:ext uri="{FF2B5EF4-FFF2-40B4-BE49-F238E27FC236}">
                <a16:creationId xmlns:a16="http://schemas.microsoft.com/office/drawing/2014/main" id="{A10FDDC5-8703-4F76-8240-EAB7B4A6D9F0}"/>
              </a:ext>
            </a:extLst>
          </p:cNvPr>
          <p:cNvSpPr txBox="1"/>
          <p:nvPr/>
        </p:nvSpPr>
        <p:spPr>
          <a:xfrm rot="16200000">
            <a:off x="-354349" y="1299691"/>
            <a:ext cx="1188720" cy="365760"/>
          </a:xfrm>
          <a:prstGeom prst="rect">
            <a:avLst/>
          </a:prstGeom>
          <a:noFill/>
          <a:ln>
            <a:solidFill>
              <a:schemeClr val="tx1"/>
            </a:solidFill>
          </a:ln>
        </p:spPr>
        <p:txBody>
          <a:bodyPr wrap="square" lIns="0" tIns="0" rIns="0" bIns="0" rtlCol="0">
            <a:spAutoFit/>
          </a:bodyPr>
          <a:lstStyle/>
          <a:p>
            <a:pPr algn="ctr"/>
            <a:r>
              <a:rPr lang="en-US" sz="2400" dirty="0"/>
              <a:t>VALUES</a:t>
            </a:r>
          </a:p>
        </p:txBody>
      </p:sp>
      <p:sp>
        <p:nvSpPr>
          <p:cNvPr id="13" name="TextBox 12">
            <a:extLst>
              <a:ext uri="{FF2B5EF4-FFF2-40B4-BE49-F238E27FC236}">
                <a16:creationId xmlns:a16="http://schemas.microsoft.com/office/drawing/2014/main" id="{5332292E-6823-454B-8212-3741E2CB6A03}"/>
              </a:ext>
            </a:extLst>
          </p:cNvPr>
          <p:cNvSpPr txBox="1"/>
          <p:nvPr/>
        </p:nvSpPr>
        <p:spPr>
          <a:xfrm rot="16200000">
            <a:off x="-1915615" y="4256705"/>
            <a:ext cx="4314825" cy="369332"/>
          </a:xfrm>
          <a:prstGeom prst="rect">
            <a:avLst/>
          </a:prstGeom>
          <a:noFill/>
          <a:ln>
            <a:solidFill>
              <a:schemeClr val="tx1"/>
            </a:solidFill>
          </a:ln>
        </p:spPr>
        <p:txBody>
          <a:bodyPr wrap="square" lIns="0" tIns="0" rIns="0" bIns="0" rtlCol="0">
            <a:spAutoFit/>
          </a:bodyPr>
          <a:lstStyle/>
          <a:p>
            <a:pPr algn="ctr"/>
            <a:r>
              <a:rPr lang="en-US" sz="2400" dirty="0"/>
              <a:t>PRINCIPLES</a:t>
            </a:r>
          </a:p>
        </p:txBody>
      </p:sp>
    </p:spTree>
    <p:extLst>
      <p:ext uri="{BB962C8B-B14F-4D97-AF65-F5344CB8AC3E}">
        <p14:creationId xmlns:p14="http://schemas.microsoft.com/office/powerpoint/2010/main" val="2839997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78A721-AFBD-44D6-81C1-C48A0D1C36C3}"/>
              </a:ext>
            </a:extLst>
          </p:cNvPr>
          <p:cNvSpPr>
            <a:spLocks noGrp="1"/>
          </p:cNvSpPr>
          <p:nvPr>
            <p:ph type="title"/>
          </p:nvPr>
        </p:nvSpPr>
        <p:spPr/>
        <p:txBody>
          <a:bodyPr/>
          <a:lstStyle/>
          <a:p>
            <a:r>
              <a:rPr lang="en-US" sz="3200" dirty="0"/>
              <a:t>Agile Benefit – Incremental, Adaptive Value</a:t>
            </a:r>
          </a:p>
        </p:txBody>
      </p:sp>
      <p:sp>
        <p:nvSpPr>
          <p:cNvPr id="4" name="Slide Number Placeholder 3">
            <a:extLst>
              <a:ext uri="{FF2B5EF4-FFF2-40B4-BE49-F238E27FC236}">
                <a16:creationId xmlns:a16="http://schemas.microsoft.com/office/drawing/2014/main" id="{77AD3E89-779C-4565-B050-B48B28F866C2}"/>
              </a:ext>
            </a:extLst>
          </p:cNvPr>
          <p:cNvSpPr>
            <a:spLocks noGrp="1"/>
          </p:cNvSpPr>
          <p:nvPr>
            <p:ph type="sldNum" sz="quarter" idx="4"/>
          </p:nvPr>
        </p:nvSpPr>
        <p:spPr/>
        <p:txBody>
          <a:bodyPr/>
          <a:lstStyle/>
          <a:p>
            <a:fld id="{B1A815C4-80C5-4ECA-AAA4-865BB8454578}" type="slidenum">
              <a:rPr lang="en-US" smtClean="0"/>
              <a:t>6</a:t>
            </a:fld>
            <a:endParaRPr lang="en-US"/>
          </a:p>
        </p:txBody>
      </p:sp>
      <p:pic>
        <p:nvPicPr>
          <p:cNvPr id="5122" name="Picture 2" descr="Text&#10;&#10;Description automatically generated">
            <a:extLst>
              <a:ext uri="{FF2B5EF4-FFF2-40B4-BE49-F238E27FC236}">
                <a16:creationId xmlns:a16="http://schemas.microsoft.com/office/drawing/2014/main" id="{E2777700-60E1-4F20-BBD4-CD38EBB700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657" y="936171"/>
            <a:ext cx="6335485" cy="580208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686D8E9-D184-4B2E-8356-171DE22BFC6E}"/>
              </a:ext>
            </a:extLst>
          </p:cNvPr>
          <p:cNvSpPr txBox="1"/>
          <p:nvPr/>
        </p:nvSpPr>
        <p:spPr>
          <a:xfrm>
            <a:off x="65314" y="936171"/>
            <a:ext cx="2525485" cy="6155531"/>
          </a:xfrm>
          <a:prstGeom prst="rect">
            <a:avLst/>
          </a:prstGeom>
          <a:noFill/>
          <a:ln>
            <a:solidFill>
              <a:schemeClr val="tx1"/>
            </a:solidFill>
          </a:ln>
        </p:spPr>
        <p:txBody>
          <a:bodyPr wrap="square" lIns="0" tIns="0" rIns="0" bIns="0" rtlCol="0">
            <a:spAutoFit/>
          </a:bodyPr>
          <a:lstStyle/>
          <a:p>
            <a:pPr algn="l"/>
            <a:r>
              <a:rPr lang="en-US" sz="1600" dirty="0"/>
              <a:t>Predictive/waterfall delivers working product (value) years into the future with limited opportunity for feedback. Absent working product, extensive documentation, artifacts, phase gates validate “progress”. </a:t>
            </a:r>
          </a:p>
          <a:p>
            <a:pPr algn="l"/>
            <a:endParaRPr lang="en-US" sz="1600" dirty="0"/>
          </a:p>
          <a:p>
            <a:r>
              <a:rPr lang="en-US" sz="1600" dirty="0"/>
              <a:t>Agile delivers working product (value) in short-term increments and adapts future deliveries based on feedback to incorporate new learning and maximize value. </a:t>
            </a:r>
          </a:p>
          <a:p>
            <a:endParaRPr lang="en-US" sz="1600" dirty="0"/>
          </a:p>
          <a:p>
            <a:r>
              <a:rPr lang="en-US" sz="1600" dirty="0"/>
              <a:t>Agile allows working product to validate progress, eliminating the need for most documentation, artifacts, phase gates. This frees up teams to focus on delivering more value!  </a:t>
            </a:r>
          </a:p>
          <a:p>
            <a:endParaRPr lang="en-US" sz="1600" dirty="0"/>
          </a:p>
          <a:p>
            <a:endParaRPr lang="en-US" sz="1600" dirty="0"/>
          </a:p>
        </p:txBody>
      </p:sp>
    </p:spTree>
    <p:extLst>
      <p:ext uri="{BB962C8B-B14F-4D97-AF65-F5344CB8AC3E}">
        <p14:creationId xmlns:p14="http://schemas.microsoft.com/office/powerpoint/2010/main" val="3877028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7F85B50-9F90-4ADE-91E1-F05D1F1C7F2C}"/>
              </a:ext>
            </a:extLst>
          </p:cNvPr>
          <p:cNvSpPr/>
          <p:nvPr/>
        </p:nvSpPr>
        <p:spPr>
          <a:xfrm>
            <a:off x="3462893" y="2305526"/>
            <a:ext cx="5528706" cy="365125"/>
          </a:xfrm>
          <a:prstGeom prst="rect">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r>
              <a:rPr lang="en-US" b="1" dirty="0">
                <a:solidFill>
                  <a:schemeClr val="tx1"/>
                </a:solidFill>
              </a:rPr>
              <a:t>(Mostly) Fixed</a:t>
            </a:r>
          </a:p>
        </p:txBody>
      </p:sp>
      <p:sp>
        <p:nvSpPr>
          <p:cNvPr id="20" name="Rectangle 19">
            <a:extLst>
              <a:ext uri="{FF2B5EF4-FFF2-40B4-BE49-F238E27FC236}">
                <a16:creationId xmlns:a16="http://schemas.microsoft.com/office/drawing/2014/main" id="{64544ED6-0317-4DF1-9F8F-0242769EA28E}"/>
              </a:ext>
            </a:extLst>
          </p:cNvPr>
          <p:cNvSpPr/>
          <p:nvPr/>
        </p:nvSpPr>
        <p:spPr>
          <a:xfrm>
            <a:off x="3539093" y="5533411"/>
            <a:ext cx="5528706" cy="365125"/>
          </a:xfrm>
          <a:prstGeom prst="rect">
            <a:avLst/>
          </a:prstGeom>
          <a:solidFill>
            <a:schemeClr val="bg1">
              <a:lumMod val="85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r>
              <a:rPr lang="en-US" b="1" dirty="0">
                <a:solidFill>
                  <a:schemeClr val="tx1"/>
                </a:solidFill>
              </a:rPr>
              <a:t>Estimated</a:t>
            </a:r>
          </a:p>
        </p:txBody>
      </p:sp>
      <p:sp>
        <p:nvSpPr>
          <p:cNvPr id="3" name="Title 2">
            <a:extLst>
              <a:ext uri="{FF2B5EF4-FFF2-40B4-BE49-F238E27FC236}">
                <a16:creationId xmlns:a16="http://schemas.microsoft.com/office/drawing/2014/main" id="{D3D52DB9-4ABF-4836-A972-74B85C9A60E3}"/>
              </a:ext>
            </a:extLst>
          </p:cNvPr>
          <p:cNvSpPr>
            <a:spLocks noGrp="1"/>
          </p:cNvSpPr>
          <p:nvPr>
            <p:ph type="title"/>
          </p:nvPr>
        </p:nvSpPr>
        <p:spPr/>
        <p:txBody>
          <a:bodyPr/>
          <a:lstStyle/>
          <a:p>
            <a:r>
              <a:rPr lang="en-US" sz="3200" dirty="0"/>
              <a:t>Agile Benefit – Value-Driven over Plan-Driven</a:t>
            </a:r>
          </a:p>
        </p:txBody>
      </p:sp>
      <p:sp>
        <p:nvSpPr>
          <p:cNvPr id="4" name="Slide Number Placeholder 3">
            <a:extLst>
              <a:ext uri="{FF2B5EF4-FFF2-40B4-BE49-F238E27FC236}">
                <a16:creationId xmlns:a16="http://schemas.microsoft.com/office/drawing/2014/main" id="{2D0891AF-F941-4A21-9D63-ADC519DB0AF6}"/>
              </a:ext>
            </a:extLst>
          </p:cNvPr>
          <p:cNvSpPr>
            <a:spLocks noGrp="1"/>
          </p:cNvSpPr>
          <p:nvPr>
            <p:ph type="sldNum" sz="quarter" idx="4"/>
          </p:nvPr>
        </p:nvSpPr>
        <p:spPr/>
        <p:txBody>
          <a:bodyPr/>
          <a:lstStyle/>
          <a:p>
            <a:fld id="{B1A815C4-80C5-4ECA-AAA4-865BB8454578}" type="slidenum">
              <a:rPr lang="en-US" smtClean="0"/>
              <a:t>7</a:t>
            </a:fld>
            <a:endParaRPr lang="en-US"/>
          </a:p>
        </p:txBody>
      </p:sp>
      <p:sp>
        <p:nvSpPr>
          <p:cNvPr id="5" name="Isosceles Triangle 4">
            <a:extLst>
              <a:ext uri="{FF2B5EF4-FFF2-40B4-BE49-F238E27FC236}">
                <a16:creationId xmlns:a16="http://schemas.microsoft.com/office/drawing/2014/main" id="{34F592C5-87CD-4EE5-8012-5FF5C56269EC}"/>
              </a:ext>
            </a:extLst>
          </p:cNvPr>
          <p:cNvSpPr/>
          <p:nvPr/>
        </p:nvSpPr>
        <p:spPr>
          <a:xfrm>
            <a:off x="4986721" y="2797486"/>
            <a:ext cx="1880831" cy="2662306"/>
          </a:xfrm>
          <a:prstGeom prst="triangle">
            <a:avLst/>
          </a:prstGeom>
          <a:solidFill>
            <a:schemeClr val="accent2">
              <a:lumMod val="40000"/>
              <a:lumOff val="6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endParaRPr lang="en-US" b="1" dirty="0">
              <a:solidFill>
                <a:schemeClr val="tx1"/>
              </a:solidFill>
            </a:endParaRPr>
          </a:p>
        </p:txBody>
      </p:sp>
      <p:sp>
        <p:nvSpPr>
          <p:cNvPr id="6" name="Isosceles Triangle 5">
            <a:extLst>
              <a:ext uri="{FF2B5EF4-FFF2-40B4-BE49-F238E27FC236}">
                <a16:creationId xmlns:a16="http://schemas.microsoft.com/office/drawing/2014/main" id="{DED575AE-223E-4C25-9FE4-0412F50452FB}"/>
              </a:ext>
            </a:extLst>
          </p:cNvPr>
          <p:cNvSpPr/>
          <p:nvPr/>
        </p:nvSpPr>
        <p:spPr>
          <a:xfrm rot="10800000">
            <a:off x="7110766" y="2746119"/>
            <a:ext cx="1880831" cy="2746524"/>
          </a:xfrm>
          <a:prstGeom prst="triangle">
            <a:avLst>
              <a:gd name="adj" fmla="val 50000"/>
            </a:avLst>
          </a:prstGeom>
          <a:solidFill>
            <a:schemeClr val="accent4">
              <a:lumMod val="40000"/>
              <a:lumOff val="60000"/>
            </a:schemeClr>
          </a:solidFill>
          <a:ln>
            <a:noFill/>
          </a:ln>
        </p:spPr>
        <p: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p:style>
        <p:txBody>
          <a:bodyPr spcFirstLastPara="0" vert="horz" wrap="square" lIns="116605" tIns="116605" rIns="116605" bIns="116605" numCol="1" spcCol="1270" rtlCol="0" anchor="ctr" anchorCtr="0">
            <a:noAutofit/>
          </a:bodyPr>
          <a:lstStyle/>
          <a:p>
            <a:pPr algn="l" defTabSz="844550">
              <a:lnSpc>
                <a:spcPct val="90000"/>
              </a:lnSpc>
              <a:spcBef>
                <a:spcPct val="0"/>
              </a:spcBef>
              <a:spcAft>
                <a:spcPct val="35000"/>
              </a:spcAft>
            </a:pPr>
            <a:endParaRPr lang="en-US" b="1" dirty="0">
              <a:solidFill>
                <a:schemeClr val="tx1"/>
              </a:solidFill>
            </a:endParaRPr>
          </a:p>
        </p:txBody>
      </p:sp>
      <p:sp>
        <p:nvSpPr>
          <p:cNvPr id="7" name="TextBox 6">
            <a:extLst>
              <a:ext uri="{FF2B5EF4-FFF2-40B4-BE49-F238E27FC236}">
                <a16:creationId xmlns:a16="http://schemas.microsoft.com/office/drawing/2014/main" id="{FE5C536C-5788-48D8-9E6F-E0B1E7CC4EA8}"/>
              </a:ext>
            </a:extLst>
          </p:cNvPr>
          <p:cNvSpPr txBox="1"/>
          <p:nvPr/>
        </p:nvSpPr>
        <p:spPr>
          <a:xfrm>
            <a:off x="6867552" y="2350444"/>
            <a:ext cx="950456" cy="276999"/>
          </a:xfrm>
          <a:prstGeom prst="rect">
            <a:avLst/>
          </a:prstGeom>
          <a:noFill/>
          <a:ln>
            <a:noFill/>
          </a:ln>
        </p:spPr>
        <p:txBody>
          <a:bodyPr wrap="square" lIns="0" tIns="0" rIns="0" bIns="0" rtlCol="0">
            <a:spAutoFit/>
          </a:bodyPr>
          <a:lstStyle/>
          <a:p>
            <a:pPr algn="ctr"/>
            <a:r>
              <a:rPr lang="en-US" dirty="0"/>
              <a:t>Cost</a:t>
            </a:r>
          </a:p>
        </p:txBody>
      </p:sp>
      <p:sp>
        <p:nvSpPr>
          <p:cNvPr id="8" name="TextBox 7">
            <a:extLst>
              <a:ext uri="{FF2B5EF4-FFF2-40B4-BE49-F238E27FC236}">
                <a16:creationId xmlns:a16="http://schemas.microsoft.com/office/drawing/2014/main" id="{14700DA7-7C82-4B02-9DE8-53707534D291}"/>
              </a:ext>
            </a:extLst>
          </p:cNvPr>
          <p:cNvSpPr txBox="1"/>
          <p:nvPr/>
        </p:nvSpPr>
        <p:spPr>
          <a:xfrm>
            <a:off x="5451907" y="2342892"/>
            <a:ext cx="950456" cy="276999"/>
          </a:xfrm>
          <a:prstGeom prst="rect">
            <a:avLst/>
          </a:prstGeom>
          <a:noFill/>
          <a:ln>
            <a:noFill/>
          </a:ln>
        </p:spPr>
        <p:txBody>
          <a:bodyPr wrap="square" lIns="0" tIns="0" rIns="0" bIns="0" rtlCol="0">
            <a:spAutoFit/>
          </a:bodyPr>
          <a:lstStyle/>
          <a:p>
            <a:pPr algn="ctr"/>
            <a:r>
              <a:rPr lang="en-US" dirty="0"/>
              <a:t>Scope</a:t>
            </a:r>
          </a:p>
        </p:txBody>
      </p:sp>
      <p:sp>
        <p:nvSpPr>
          <p:cNvPr id="9" name="TextBox 8">
            <a:extLst>
              <a:ext uri="{FF2B5EF4-FFF2-40B4-BE49-F238E27FC236}">
                <a16:creationId xmlns:a16="http://schemas.microsoft.com/office/drawing/2014/main" id="{193DCCD7-5D9A-4605-BC13-7BD811D62257}"/>
              </a:ext>
            </a:extLst>
          </p:cNvPr>
          <p:cNvSpPr txBox="1"/>
          <p:nvPr/>
        </p:nvSpPr>
        <p:spPr>
          <a:xfrm>
            <a:off x="8051181" y="2348741"/>
            <a:ext cx="950456" cy="276999"/>
          </a:xfrm>
          <a:prstGeom prst="rect">
            <a:avLst/>
          </a:prstGeom>
          <a:noFill/>
          <a:ln>
            <a:noFill/>
          </a:ln>
        </p:spPr>
        <p:txBody>
          <a:bodyPr wrap="square" lIns="0" tIns="0" rIns="0" bIns="0" rtlCol="0">
            <a:spAutoFit/>
          </a:bodyPr>
          <a:lstStyle/>
          <a:p>
            <a:pPr algn="ctr"/>
            <a:r>
              <a:rPr lang="en-US" dirty="0"/>
              <a:t>Schedule</a:t>
            </a:r>
          </a:p>
        </p:txBody>
      </p:sp>
      <p:sp>
        <p:nvSpPr>
          <p:cNvPr id="10" name="TextBox 9">
            <a:extLst>
              <a:ext uri="{FF2B5EF4-FFF2-40B4-BE49-F238E27FC236}">
                <a16:creationId xmlns:a16="http://schemas.microsoft.com/office/drawing/2014/main" id="{F4F08EBB-E766-4538-B114-137B247529B9}"/>
              </a:ext>
            </a:extLst>
          </p:cNvPr>
          <p:cNvSpPr txBox="1"/>
          <p:nvPr/>
        </p:nvSpPr>
        <p:spPr>
          <a:xfrm>
            <a:off x="4689994" y="5582144"/>
            <a:ext cx="950456" cy="276999"/>
          </a:xfrm>
          <a:prstGeom prst="rect">
            <a:avLst/>
          </a:prstGeom>
          <a:noFill/>
          <a:ln>
            <a:noFill/>
          </a:ln>
        </p:spPr>
        <p:txBody>
          <a:bodyPr wrap="square" lIns="0" tIns="0" rIns="0" bIns="0" rtlCol="0">
            <a:spAutoFit/>
          </a:bodyPr>
          <a:lstStyle/>
          <a:p>
            <a:pPr algn="ctr"/>
            <a:r>
              <a:rPr lang="en-US" dirty="0"/>
              <a:t>Cost</a:t>
            </a:r>
          </a:p>
        </p:txBody>
      </p:sp>
      <p:sp>
        <p:nvSpPr>
          <p:cNvPr id="11" name="TextBox 10">
            <a:extLst>
              <a:ext uri="{FF2B5EF4-FFF2-40B4-BE49-F238E27FC236}">
                <a16:creationId xmlns:a16="http://schemas.microsoft.com/office/drawing/2014/main" id="{445DE0B4-0B48-4C4E-8E69-64E76777905E}"/>
              </a:ext>
            </a:extLst>
          </p:cNvPr>
          <p:cNvSpPr txBox="1"/>
          <p:nvPr/>
        </p:nvSpPr>
        <p:spPr>
          <a:xfrm>
            <a:off x="5994139" y="5575613"/>
            <a:ext cx="950456" cy="276999"/>
          </a:xfrm>
          <a:prstGeom prst="rect">
            <a:avLst/>
          </a:prstGeom>
          <a:noFill/>
          <a:ln>
            <a:noFill/>
          </a:ln>
        </p:spPr>
        <p:txBody>
          <a:bodyPr wrap="square" lIns="0" tIns="0" rIns="0" bIns="0" rtlCol="0">
            <a:spAutoFit/>
          </a:bodyPr>
          <a:lstStyle/>
          <a:p>
            <a:pPr algn="ctr"/>
            <a:r>
              <a:rPr lang="en-US" dirty="0"/>
              <a:t>Schedule</a:t>
            </a:r>
          </a:p>
        </p:txBody>
      </p:sp>
      <p:sp>
        <p:nvSpPr>
          <p:cNvPr id="12" name="TextBox 11">
            <a:extLst>
              <a:ext uri="{FF2B5EF4-FFF2-40B4-BE49-F238E27FC236}">
                <a16:creationId xmlns:a16="http://schemas.microsoft.com/office/drawing/2014/main" id="{EEF45A2B-F119-476C-A949-7C4F3418C1FD}"/>
              </a:ext>
            </a:extLst>
          </p:cNvPr>
          <p:cNvSpPr txBox="1"/>
          <p:nvPr/>
        </p:nvSpPr>
        <p:spPr>
          <a:xfrm>
            <a:off x="7530969" y="5582144"/>
            <a:ext cx="950456" cy="276999"/>
          </a:xfrm>
          <a:prstGeom prst="rect">
            <a:avLst/>
          </a:prstGeom>
          <a:noFill/>
          <a:ln>
            <a:noFill/>
          </a:ln>
        </p:spPr>
        <p:txBody>
          <a:bodyPr wrap="square" lIns="0" tIns="0" rIns="0" bIns="0" rtlCol="0">
            <a:spAutoFit/>
          </a:bodyPr>
          <a:lstStyle/>
          <a:p>
            <a:pPr algn="ctr"/>
            <a:r>
              <a:rPr lang="en-US" dirty="0"/>
              <a:t>Scope</a:t>
            </a:r>
          </a:p>
        </p:txBody>
      </p:sp>
      <p:sp>
        <p:nvSpPr>
          <p:cNvPr id="13" name="TextBox 12">
            <a:extLst>
              <a:ext uri="{FF2B5EF4-FFF2-40B4-BE49-F238E27FC236}">
                <a16:creationId xmlns:a16="http://schemas.microsoft.com/office/drawing/2014/main" id="{19EBED84-D32E-4013-B3CE-828099740992}"/>
              </a:ext>
            </a:extLst>
          </p:cNvPr>
          <p:cNvSpPr txBox="1"/>
          <p:nvPr/>
        </p:nvSpPr>
        <p:spPr>
          <a:xfrm>
            <a:off x="5245927" y="4510466"/>
            <a:ext cx="1362417" cy="830997"/>
          </a:xfrm>
          <a:prstGeom prst="rect">
            <a:avLst/>
          </a:prstGeom>
          <a:noFill/>
          <a:ln>
            <a:noFill/>
          </a:ln>
        </p:spPr>
        <p:txBody>
          <a:bodyPr wrap="square" lIns="0" tIns="0" rIns="0" bIns="0" rtlCol="0">
            <a:spAutoFit/>
          </a:bodyPr>
          <a:lstStyle/>
          <a:p>
            <a:pPr algn="ctr"/>
            <a:r>
              <a:rPr lang="en-US" b="1" dirty="0"/>
              <a:t>Predictive / Waterfall</a:t>
            </a:r>
          </a:p>
          <a:p>
            <a:pPr algn="ctr"/>
            <a:r>
              <a:rPr lang="en-US" b="1" dirty="0"/>
              <a:t>(Plan Driven)</a:t>
            </a:r>
          </a:p>
        </p:txBody>
      </p:sp>
      <p:sp>
        <p:nvSpPr>
          <p:cNvPr id="14" name="TextBox 13">
            <a:extLst>
              <a:ext uri="{FF2B5EF4-FFF2-40B4-BE49-F238E27FC236}">
                <a16:creationId xmlns:a16="http://schemas.microsoft.com/office/drawing/2014/main" id="{AB9D4B9B-EF43-4AB5-A8C8-42A4D2DC7188}"/>
              </a:ext>
            </a:extLst>
          </p:cNvPr>
          <p:cNvSpPr txBox="1"/>
          <p:nvPr/>
        </p:nvSpPr>
        <p:spPr>
          <a:xfrm>
            <a:off x="7400979" y="2986877"/>
            <a:ext cx="1238270" cy="830997"/>
          </a:xfrm>
          <a:prstGeom prst="rect">
            <a:avLst/>
          </a:prstGeom>
          <a:noFill/>
          <a:ln>
            <a:noFill/>
          </a:ln>
        </p:spPr>
        <p:txBody>
          <a:bodyPr wrap="square" lIns="0" tIns="0" rIns="0" bIns="0" rtlCol="0">
            <a:spAutoFit/>
          </a:bodyPr>
          <a:lstStyle/>
          <a:p>
            <a:pPr algn="ctr"/>
            <a:r>
              <a:rPr lang="en-US" b="1" dirty="0"/>
              <a:t>Agile </a:t>
            </a:r>
          </a:p>
          <a:p>
            <a:pPr algn="ctr"/>
            <a:r>
              <a:rPr lang="en-US" b="1" dirty="0"/>
              <a:t>(Value Driven)</a:t>
            </a:r>
          </a:p>
        </p:txBody>
      </p:sp>
      <p:sp>
        <p:nvSpPr>
          <p:cNvPr id="18" name="TextBox 17">
            <a:extLst>
              <a:ext uri="{FF2B5EF4-FFF2-40B4-BE49-F238E27FC236}">
                <a16:creationId xmlns:a16="http://schemas.microsoft.com/office/drawing/2014/main" id="{AD6F694F-D7E7-498D-A385-7977DDDB2F38}"/>
              </a:ext>
            </a:extLst>
          </p:cNvPr>
          <p:cNvSpPr txBox="1"/>
          <p:nvPr/>
        </p:nvSpPr>
        <p:spPr>
          <a:xfrm>
            <a:off x="48196" y="1666426"/>
            <a:ext cx="3404659" cy="4924425"/>
          </a:xfrm>
          <a:prstGeom prst="rect">
            <a:avLst/>
          </a:prstGeom>
          <a:noFill/>
          <a:ln>
            <a:solidFill>
              <a:schemeClr val="tx1"/>
            </a:solidFill>
          </a:ln>
        </p:spPr>
        <p:txBody>
          <a:bodyPr wrap="square" lIns="0" tIns="0" rIns="0" bIns="0" rtlCol="0">
            <a:spAutoFit/>
          </a:bodyPr>
          <a:lstStyle/>
          <a:p>
            <a:r>
              <a:rPr lang="en-US" sz="1600" dirty="0"/>
              <a:t>Typically, we attempt to control what is fixed and refine accuracy of what is estimated. </a:t>
            </a:r>
          </a:p>
          <a:p>
            <a:endParaRPr lang="en-US" sz="1600" dirty="0"/>
          </a:p>
          <a:p>
            <a:r>
              <a:rPr lang="en-US" sz="1600" dirty="0"/>
              <a:t>Agile fixes and estimates different elements than predictive so your existing processes, metrics, tools, artifacts to acquire/contract for, assess, and manage programs will need to change. </a:t>
            </a:r>
          </a:p>
          <a:p>
            <a:endParaRPr lang="en-US" sz="1600" dirty="0"/>
          </a:p>
          <a:p>
            <a:r>
              <a:rPr lang="en-US" sz="1600" dirty="0"/>
              <a:t>For example: </a:t>
            </a:r>
          </a:p>
          <a:p>
            <a:pPr marL="285750" indent="-285750">
              <a:buFont typeface="Wingdings" panose="05000000000000000000" pitchFamily="2" charset="2"/>
              <a:buChar char="§"/>
            </a:pPr>
            <a:r>
              <a:rPr lang="en-US" sz="1600" dirty="0"/>
              <a:t>Control team cost structures and value delivery cadence (instead of requirements/ scope).</a:t>
            </a:r>
          </a:p>
          <a:p>
            <a:pPr marL="285750" indent="-285750">
              <a:buFont typeface="Wingdings" panose="05000000000000000000" pitchFamily="2" charset="2"/>
              <a:buChar char="§"/>
            </a:pPr>
            <a:r>
              <a:rPr lang="en-US" sz="1600" dirty="0"/>
              <a:t>Acquire and contract product delivery teams instead of for a finished product / set of requirements. </a:t>
            </a:r>
          </a:p>
          <a:p>
            <a:pPr marL="285750" indent="-285750">
              <a:buFont typeface="Wingdings" panose="05000000000000000000" pitchFamily="2" charset="2"/>
              <a:buChar char="§"/>
            </a:pPr>
            <a:r>
              <a:rPr lang="en-US" sz="1600" dirty="0"/>
              <a:t>Measuring performance based on value delivered instead of specifically contracted requirements. </a:t>
            </a:r>
          </a:p>
        </p:txBody>
      </p:sp>
      <p:sp>
        <p:nvSpPr>
          <p:cNvPr id="23" name="TextBox 22">
            <a:extLst>
              <a:ext uri="{FF2B5EF4-FFF2-40B4-BE49-F238E27FC236}">
                <a16:creationId xmlns:a16="http://schemas.microsoft.com/office/drawing/2014/main" id="{44360F87-BC95-48AC-9E9E-CC159CA9908C}"/>
              </a:ext>
            </a:extLst>
          </p:cNvPr>
          <p:cNvSpPr txBox="1"/>
          <p:nvPr/>
        </p:nvSpPr>
        <p:spPr>
          <a:xfrm>
            <a:off x="79589" y="901333"/>
            <a:ext cx="8912010" cy="584775"/>
          </a:xfrm>
          <a:prstGeom prst="rect">
            <a:avLst/>
          </a:prstGeom>
          <a:noFill/>
          <a:ln>
            <a:noFill/>
          </a:ln>
        </p:spPr>
        <p:txBody>
          <a:bodyPr wrap="square">
            <a:spAutoFit/>
          </a:bodyPr>
          <a:lstStyle/>
          <a:p>
            <a:pPr algn="l"/>
            <a:r>
              <a:rPr lang="en-US" sz="1600" b="1" dirty="0"/>
              <a:t>Predictive/Waterfall estimates cost and schedule based off a fixed scope, while Agile (mostly) fixes cost and schedule then estimates scope (value) that will be delivered.</a:t>
            </a:r>
          </a:p>
        </p:txBody>
      </p:sp>
    </p:spTree>
    <p:extLst>
      <p:ext uri="{BB962C8B-B14F-4D97-AF65-F5344CB8AC3E}">
        <p14:creationId xmlns:p14="http://schemas.microsoft.com/office/powerpoint/2010/main" val="3447127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A91C85-C47C-4675-912C-48BAD46A75AC}"/>
              </a:ext>
            </a:extLst>
          </p:cNvPr>
          <p:cNvSpPr>
            <a:spLocks noGrp="1"/>
          </p:cNvSpPr>
          <p:nvPr>
            <p:ph type="title"/>
          </p:nvPr>
        </p:nvSpPr>
        <p:spPr/>
        <p:txBody>
          <a:bodyPr/>
          <a:lstStyle/>
          <a:p>
            <a:r>
              <a:rPr lang="en-US" sz="3200" dirty="0"/>
              <a:t>Agile Benefits - Better Returns, Reduced Risk</a:t>
            </a:r>
          </a:p>
        </p:txBody>
      </p:sp>
      <p:sp>
        <p:nvSpPr>
          <p:cNvPr id="4" name="Slide Number Placeholder 3">
            <a:extLst>
              <a:ext uri="{FF2B5EF4-FFF2-40B4-BE49-F238E27FC236}">
                <a16:creationId xmlns:a16="http://schemas.microsoft.com/office/drawing/2014/main" id="{20492067-962F-4B7B-A817-513E8F4CF4E3}"/>
              </a:ext>
            </a:extLst>
          </p:cNvPr>
          <p:cNvSpPr>
            <a:spLocks noGrp="1"/>
          </p:cNvSpPr>
          <p:nvPr>
            <p:ph type="sldNum" sz="quarter" idx="4"/>
          </p:nvPr>
        </p:nvSpPr>
        <p:spPr/>
        <p:txBody>
          <a:bodyPr/>
          <a:lstStyle/>
          <a:p>
            <a:fld id="{B1A815C4-80C5-4ECA-AAA4-865BB8454578}" type="slidenum">
              <a:rPr lang="en-US" smtClean="0"/>
              <a:t>8</a:t>
            </a:fld>
            <a:endParaRPr lang="en-US"/>
          </a:p>
        </p:txBody>
      </p:sp>
      <p:pic>
        <p:nvPicPr>
          <p:cNvPr id="4098" name="Picture 2" descr="Chart&#10;&#10;Description automatically generated with medium confidence">
            <a:extLst>
              <a:ext uri="{FF2B5EF4-FFF2-40B4-BE49-F238E27FC236}">
                <a16:creationId xmlns:a16="http://schemas.microsoft.com/office/drawing/2014/main" id="{532CDCB1-CD72-4E59-BE7C-54E473CCEB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47324"/>
            <a:ext cx="9144000" cy="433055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64A41F2-C3D2-4E56-97D6-5D8AF1D34D98}"/>
              </a:ext>
            </a:extLst>
          </p:cNvPr>
          <p:cNvSpPr txBox="1"/>
          <p:nvPr/>
        </p:nvSpPr>
        <p:spPr>
          <a:xfrm>
            <a:off x="79589" y="901333"/>
            <a:ext cx="8912010" cy="830997"/>
          </a:xfrm>
          <a:prstGeom prst="rect">
            <a:avLst/>
          </a:prstGeom>
          <a:noFill/>
          <a:ln>
            <a:noFill/>
          </a:ln>
        </p:spPr>
        <p:txBody>
          <a:bodyPr wrap="square">
            <a:spAutoFit/>
          </a:bodyPr>
          <a:lstStyle/>
          <a:p>
            <a:pPr algn="l"/>
            <a:r>
              <a:rPr lang="en-US" sz="1600" b="1" dirty="0"/>
              <a:t>Incremental value delivery allows the organization to gain value over time, receive feedback to enhance future value delivery, and allows the organization to determine if there is enough value to warrant future investment (reduces risk).</a:t>
            </a:r>
          </a:p>
        </p:txBody>
      </p:sp>
    </p:spTree>
    <p:extLst>
      <p:ext uri="{BB962C8B-B14F-4D97-AF65-F5344CB8AC3E}">
        <p14:creationId xmlns:p14="http://schemas.microsoft.com/office/powerpoint/2010/main" val="3292807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236A33-E0C4-49B7-8004-D41710A684FA}"/>
              </a:ext>
            </a:extLst>
          </p:cNvPr>
          <p:cNvSpPr>
            <a:spLocks noGrp="1"/>
          </p:cNvSpPr>
          <p:nvPr>
            <p:ph type="title"/>
          </p:nvPr>
        </p:nvSpPr>
        <p:spPr/>
        <p:txBody>
          <a:bodyPr/>
          <a:lstStyle/>
          <a:p>
            <a:r>
              <a:rPr lang="en-US" sz="3200" dirty="0"/>
              <a:t>Agile Benefit – Reduce Waste</a:t>
            </a:r>
          </a:p>
        </p:txBody>
      </p:sp>
      <p:sp>
        <p:nvSpPr>
          <p:cNvPr id="4" name="Slide Number Placeholder 3">
            <a:extLst>
              <a:ext uri="{FF2B5EF4-FFF2-40B4-BE49-F238E27FC236}">
                <a16:creationId xmlns:a16="http://schemas.microsoft.com/office/drawing/2014/main" id="{7CEFA22B-5D26-4D83-964B-56D212A13B3F}"/>
              </a:ext>
            </a:extLst>
          </p:cNvPr>
          <p:cNvSpPr>
            <a:spLocks noGrp="1"/>
          </p:cNvSpPr>
          <p:nvPr>
            <p:ph type="sldNum" sz="quarter" idx="4"/>
          </p:nvPr>
        </p:nvSpPr>
        <p:spPr/>
        <p:txBody>
          <a:bodyPr/>
          <a:lstStyle/>
          <a:p>
            <a:fld id="{B1A815C4-80C5-4ECA-AAA4-865BB8454578}" type="slidenum">
              <a:rPr lang="en-US" smtClean="0"/>
              <a:t>9</a:t>
            </a:fld>
            <a:endParaRPr lang="en-US"/>
          </a:p>
        </p:txBody>
      </p:sp>
      <p:pic>
        <p:nvPicPr>
          <p:cNvPr id="7170" name="Picture 2" descr="Chart, pie chart&#10;&#10;Description automatically generated">
            <a:extLst>
              <a:ext uri="{FF2B5EF4-FFF2-40B4-BE49-F238E27FC236}">
                <a16:creationId xmlns:a16="http://schemas.microsoft.com/office/drawing/2014/main" id="{8B3044AA-F8D9-4E6B-A135-B574B8B498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398" y="1732330"/>
            <a:ext cx="6524547" cy="511974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4026CFC-4050-4446-847C-5273C08089A4}"/>
              </a:ext>
            </a:extLst>
          </p:cNvPr>
          <p:cNvSpPr txBox="1"/>
          <p:nvPr/>
        </p:nvSpPr>
        <p:spPr>
          <a:xfrm>
            <a:off x="79589" y="901333"/>
            <a:ext cx="8912010" cy="830997"/>
          </a:xfrm>
          <a:prstGeom prst="rect">
            <a:avLst/>
          </a:prstGeom>
          <a:noFill/>
          <a:ln>
            <a:noFill/>
          </a:ln>
        </p:spPr>
        <p:txBody>
          <a:bodyPr wrap="square">
            <a:spAutoFit/>
          </a:bodyPr>
          <a:lstStyle/>
          <a:p>
            <a:pPr algn="l"/>
            <a:r>
              <a:rPr lang="en-US" sz="1600" b="1" dirty="0"/>
              <a:t>Stakeholder wants/needs change over time and their needs may not be addressed by what is delivered. Typically, this results in rework and waste. Agile incorporates adaptive requirements and fast feedback loops to minimize extensive rework and waste. </a:t>
            </a:r>
          </a:p>
        </p:txBody>
      </p:sp>
    </p:spTree>
    <p:extLst>
      <p:ext uri="{BB962C8B-B14F-4D97-AF65-F5344CB8AC3E}">
        <p14:creationId xmlns:p14="http://schemas.microsoft.com/office/powerpoint/2010/main" val="2769605621"/>
      </p:ext>
    </p:extLst>
  </p:cSld>
  <p:clrMapOvr>
    <a:masterClrMapping/>
  </p:clrMapOvr>
</p:sld>
</file>

<file path=ppt/theme/theme1.xml><?xml version="1.0" encoding="utf-8"?>
<a:theme xmlns:a="http://schemas.openxmlformats.org/drawingml/2006/main" name="3_Office Theme">
  <a:themeElements>
    <a:clrScheme name="Custom 1">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002060"/>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spPr>
      <a:bodyPr spcFirstLastPara="0" vert="horz" wrap="square" lIns="116605" tIns="116605" rIns="116605" bIns="116605" numCol="1" spcCol="1270" rtlCol="0" anchor="ctr" anchorCtr="0">
        <a:noAutofit/>
      </a:bodyPr>
      <a:lstStyle>
        <a:defPPr algn="l" defTabSz="844550">
          <a:lnSpc>
            <a:spcPct val="90000"/>
          </a:lnSpc>
          <a:spcBef>
            <a:spcPct val="0"/>
          </a:spcBef>
          <a:spcAft>
            <a:spcPct val="35000"/>
          </a:spcAft>
          <a:defRPr b="1" dirty="0" smtClean="0">
            <a:solidFill>
              <a:schemeClr val="tx1"/>
            </a:solidFill>
          </a:defRPr>
        </a:defPPr>
      </a:lstStyle>
      <a:style>
        <a:lnRef idx="2">
          <a:schemeClr val="lt1">
            <a:hueOff val="0"/>
            <a:satOff val="0"/>
            <a:lumOff val="0"/>
            <a:alphaOff val="0"/>
          </a:schemeClr>
        </a:lnRef>
        <a:fillRef idx="1">
          <a:schemeClr val="accent1">
            <a:tint val="80000"/>
            <a:hueOff val="0"/>
            <a:satOff val="0"/>
            <a:lumOff val="0"/>
            <a:alphaOff val="0"/>
          </a:schemeClr>
        </a:fillRef>
        <a:effectRef idx="0">
          <a:schemeClr val="accent1">
            <a:tint val="80000"/>
            <a:hueOff val="0"/>
            <a:satOff val="0"/>
            <a:lumOff val="0"/>
            <a:alphaOff val="0"/>
          </a:schemeClr>
        </a:effectRef>
        <a:fontRef idx="minor">
          <a:schemeClr val="lt1"/>
        </a:fontRef>
      </a:style>
    </a:spDef>
    <a:lnDef>
      <a:spPr>
        <a:ln w="1270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none" lIns="0" tIns="0" rIns="0" bIns="0" rtlCol="0">
        <a:spAutoFit/>
      </a:bodyPr>
      <a:lstStyle>
        <a:defPPr algn="l">
          <a:defRPr sz="2400" dirty="0" smtClean="0"/>
        </a:defPPr>
      </a:lstStyle>
    </a:txDef>
  </a:objectDefaults>
  <a:extraClrSchemeLst/>
</a:theme>
</file>

<file path=ppt/theme/theme2.xml><?xml version="1.0" encoding="utf-8"?>
<a:theme xmlns:a="http://schemas.openxmlformats.org/drawingml/2006/main" name="4_Office Theme">
  <a:themeElements>
    <a:clrScheme name="Custom 8">
      <a:dk1>
        <a:srgbClr val="FFFFFF"/>
      </a:dk1>
      <a:lt1>
        <a:srgbClr val="0B2338"/>
      </a:lt1>
      <a:dk2>
        <a:srgbClr val="FFFFFF"/>
      </a:dk2>
      <a:lt2>
        <a:srgbClr val="0B2338"/>
      </a:lt2>
      <a:accent1>
        <a:srgbClr val="005B93"/>
      </a:accent1>
      <a:accent2>
        <a:srgbClr val="C1CD23"/>
      </a:accent2>
      <a:accent3>
        <a:srgbClr val="87DEFF"/>
      </a:accent3>
      <a:accent4>
        <a:srgbClr val="7E8284"/>
      </a:accent4>
      <a:accent5>
        <a:srgbClr val="F7901E"/>
      </a:accent5>
      <a:accent6>
        <a:srgbClr val="FFFF00"/>
      </a:accent6>
      <a:hlink>
        <a:srgbClr val="25ACFF"/>
      </a:hlink>
      <a:folHlink>
        <a:srgbClr val="8E78D6"/>
      </a:folHlink>
    </a:clrScheme>
    <a:fontScheme name="MITRE_2020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a:noFill/>
        </a:ln>
      </a:spPr>
      <a:bodyPr vert="horz" wrap="square" lIns="91440" tIns="45720" rIns="91440" bIns="45720" rtlCol="0">
        <a:spAutoFit/>
      </a:bodyPr>
      <a:lstStyle>
        <a:defPPr algn="l">
          <a:defRPr dirty="0" smtClean="0"/>
        </a:defPPr>
      </a:lstStyle>
    </a:txDef>
  </a:objectDefaults>
  <a:extraClrSchemeLst/>
  <a:extLst>
    <a:ext uri="{05A4C25C-085E-4340-85A3-A5531E510DB2}">
      <thm15:themeFamily xmlns:thm15="http://schemas.microsoft.com/office/thememl/2012/main" name="MITRE_PPT_template_16x9_2020_v5.potx  -  Read-Only" id="{941120C7-8527-489E-BB56-3E166B50C984}" vid="{231DE12B-F184-4CBC-9004-C43D446F6F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4503C471DB0814E868D7779E053F89B" ma:contentTypeVersion="9" ma:contentTypeDescription="Create a new document." ma:contentTypeScope="" ma:versionID="eb3af92ea8d87b4832ec9517c0463740">
  <xsd:schema xmlns:xsd="http://www.w3.org/2001/XMLSchema" xmlns:xs="http://www.w3.org/2001/XMLSchema" xmlns:p="http://schemas.microsoft.com/office/2006/metadata/properties" xmlns:ns2="c437a57b-3ec2-4971-8fcd-2950c0eec1bf" targetNamespace="http://schemas.microsoft.com/office/2006/metadata/properties" ma:root="true" ma:fieldsID="13d2503bab1559a35cc2346be19e9c07" ns2:_="">
    <xsd:import namespace="c437a57b-3ec2-4971-8fcd-2950c0eec1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37a57b-3ec2-4971-8fcd-2950c0eec1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C939D6-7CE3-410E-85B2-686FC4919A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37a57b-3ec2-4971-8fcd-2950c0eec1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8E2029-14B7-42D1-B65B-E3F13D97DE5E}">
  <ds:schemaRef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c437a57b-3ec2-4971-8fcd-2950c0eec1bf"/>
    <ds:schemaRef ds:uri="http://purl.org/dc/elements/1.1/"/>
    <ds:schemaRef ds:uri="http://schemas.microsoft.com/office/2006/metadata/properties"/>
    <ds:schemaRef ds:uri="http://purl.org/dc/terms/"/>
    <ds:schemaRef ds:uri="http://www.w3.org/XML/1998/namespace"/>
  </ds:schemaRefs>
</ds:datastoreItem>
</file>

<file path=customXml/itemProps3.xml><?xml version="1.0" encoding="utf-8"?>
<ds:datastoreItem xmlns:ds="http://schemas.openxmlformats.org/officeDocument/2006/customXml" ds:itemID="{B45E4D07-2EF3-465D-AC56-D3B08B877D2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(FOUO) TAB A DRAFT - PB19 Affordability Status_7Mar18v2 (002)</Template>
  <TotalTime>28654</TotalTime>
  <Words>2605</Words>
  <Application>Microsoft Office PowerPoint</Application>
  <PresentationFormat>On-screen Show (4:3)</PresentationFormat>
  <Paragraphs>267</Paragraphs>
  <Slides>24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24</vt:i4>
      </vt:variant>
    </vt:vector>
  </HeadingPairs>
  <TitlesOfParts>
    <vt:vector size="33" baseType="lpstr">
      <vt:lpstr>Arial</vt:lpstr>
      <vt:lpstr>Arial Regular</vt:lpstr>
      <vt:lpstr>Calibri</vt:lpstr>
      <vt:lpstr>Courier New</vt:lpstr>
      <vt:lpstr>Helvetica LT Std</vt:lpstr>
      <vt:lpstr>Tahoma</vt:lpstr>
      <vt:lpstr>Wingdings</vt:lpstr>
      <vt:lpstr>3_Office Theme</vt:lpstr>
      <vt:lpstr>4_Office Theme</vt:lpstr>
      <vt:lpstr>DoD’s Software Acquisition Pathway Digital Delivery at the Speed of Relevance</vt:lpstr>
      <vt:lpstr>Biography for Michael Spead</vt:lpstr>
      <vt:lpstr>Agility - A Priority for C-Suite Execs</vt:lpstr>
      <vt:lpstr>What is Agility?</vt:lpstr>
      <vt:lpstr>Agile Values and Principles</vt:lpstr>
      <vt:lpstr>Agile Benefit – Incremental, Adaptive Value</vt:lpstr>
      <vt:lpstr>Agile Benefit – Value-Driven over Plan-Driven</vt:lpstr>
      <vt:lpstr>Agile Benefits - Better Returns, Reduced Risk</vt:lpstr>
      <vt:lpstr>Agile Benefit – Reduce Waste</vt:lpstr>
      <vt:lpstr>Agile Investment Considerations</vt:lpstr>
      <vt:lpstr>PowerPoint Presentation</vt:lpstr>
      <vt:lpstr>Ignite Innovation and   Execution</vt:lpstr>
      <vt:lpstr>SWP Reported Outcomes</vt:lpstr>
      <vt:lpstr>Big A versus Little A</vt:lpstr>
      <vt:lpstr>SWP Overview</vt:lpstr>
      <vt:lpstr>Artifacts Work Together and Adapt</vt:lpstr>
      <vt:lpstr>Planning Programming Budgeting and Execution (PPBE)</vt:lpstr>
      <vt:lpstr>Leverage Your User Agreement to Engage </vt:lpstr>
      <vt:lpstr>Value Assessment Reporting Cycles</vt:lpstr>
      <vt:lpstr>Long-Term Planning with Roadmaps</vt:lpstr>
      <vt:lpstr>Agile Metrics Guidance</vt:lpstr>
      <vt:lpstr>DevSecOps Reference Design Pillars</vt:lpstr>
      <vt:lpstr>Acquisition Strategy</vt:lpstr>
      <vt:lpstr>SWP Best Practices, Acquisition Guidance</vt:lpstr>
    </vt:vector>
  </TitlesOfParts>
  <Company>EITSD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Cook</dc:creator>
  <cp:lastModifiedBy>Michael Spead</cp:lastModifiedBy>
  <cp:revision>1141</cp:revision>
  <cp:lastPrinted>2020-01-14T17:50:33Z</cp:lastPrinted>
  <dcterms:created xsi:type="dcterms:W3CDTF">2014-08-11T18:45:50Z</dcterms:created>
  <dcterms:modified xsi:type="dcterms:W3CDTF">2022-04-21T18:32:43Z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0x010100B4503C471DB0814E868D7779E053F89B</vt:lpwstr>
  </property>
</Properties>
</file>